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28"/>
  </p:notesMasterIdLst>
  <p:sldIdLst>
    <p:sldId id="273" r:id="rId2"/>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4" r:id="rId20"/>
    <p:sldId id="275" r:id="rId21"/>
    <p:sldId id="276" r:id="rId22"/>
    <p:sldId id="277" r:id="rId23"/>
    <p:sldId id="278" r:id="rId24"/>
    <p:sldId id="279" r:id="rId25"/>
    <p:sldId id="280" r:id="rId26"/>
    <p:sldId id="281" r:id="rId27"/>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521415D9-36F7-43E2-AB2F-B90AF26B5E84}">
      <p14:sectionLst xmlns:p14="http://schemas.microsoft.com/office/powerpoint/2010/main">
        <p14:section name="What it takes" id="{640F25B2-D033-4A49-B28F-034F0C9BE43B}">
          <p14:sldIdLst>
            <p14:sldId id="273"/>
          </p14:sldIdLst>
        </p14:section>
        <p14:section name="Financial package" id="{05FF9B1D-2CFD-488B-8BD2-5DD3FA58AEDA}">
          <p14:sldIdLst>
            <p14:sldId id="256"/>
            <p14:sldId id="257"/>
            <p14:sldId id="258"/>
            <p14:sldId id="259"/>
            <p14:sldId id="260"/>
            <p14:sldId id="261"/>
            <p14:sldId id="262"/>
            <p14:sldId id="263"/>
            <p14:sldId id="264"/>
            <p14:sldId id="265"/>
            <p14:sldId id="266"/>
            <p14:sldId id="267"/>
            <p14:sldId id="268"/>
            <p14:sldId id="269"/>
            <p14:sldId id="270"/>
            <p14:sldId id="271"/>
            <p14:sldId id="272"/>
          </p14:sldIdLst>
        </p14:section>
        <p14:section name="PhD timeline" id="{5F2992BF-0AE6-46A2-82C3-3B863524BF45}">
          <p14:sldIdLst>
            <p14:sldId id="274"/>
            <p14:sldId id="275"/>
            <p14:sldId id="276"/>
            <p14:sldId id="277"/>
            <p14:sldId id="278"/>
            <p14:sldId id="279"/>
          </p14:sldIdLst>
        </p14:section>
        <p14:section name="Climate in philosophy" id="{61CED27C-B10B-4285-88FB-2AD1577D67AF}">
          <p14:sldIdLst>
            <p14:sldId id="280"/>
            <p14:sldId id="281"/>
          </p14:sldIdLst>
        </p14:section>
      </p14:sectionLst>
    </p:ext>
    <p:ext uri="http://customooxmlschemas.google.com/">
      <go:slidesCustomData xmlns:go="http://customooxmlschemas.google.com/"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29" roundtripDataSignature="AMtx7mhvjfp6X0bLqDr9JtlyaBusfp5e+Q=="/>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0" d="100"/>
          <a:sy n="70" d="100"/>
        </p:scale>
        <p:origin x="78" y="7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customschemas.google.com/relationships/presentationmetadata" Target="meta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CA"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48212442"/>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
        <p:cNvGrpSpPr/>
        <p:nvPr/>
      </p:nvGrpSpPr>
      <p:grpSpPr>
        <a:xfrm>
          <a:off x="0" y="0"/>
          <a:ext cx="0" cy="0"/>
          <a:chOff x="0" y="0"/>
          <a:chExt cx="0" cy="0"/>
        </a:xfrm>
      </p:grpSpPr>
      <p:sp>
        <p:nvSpPr>
          <p:cNvPr id="144" name="Google Shape;144;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5" name="Google Shape;145;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1384042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p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1" name="Google Shape;151;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6578945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5"/>
        <p:cNvGrpSpPr/>
        <p:nvPr/>
      </p:nvGrpSpPr>
      <p:grpSpPr>
        <a:xfrm>
          <a:off x="0" y="0"/>
          <a:ext cx="0" cy="0"/>
          <a:chOff x="0" y="0"/>
          <a:chExt cx="0" cy="0"/>
        </a:xfrm>
      </p:grpSpPr>
      <p:sp>
        <p:nvSpPr>
          <p:cNvPr id="156" name="Google Shape;156;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7" name="Google Shape;157;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8" name="Google Shape;158;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CA"/>
              <a:t>4</a:t>
            </a:fld>
            <a:endParaRPr/>
          </a:p>
        </p:txBody>
      </p:sp>
    </p:spTree>
    <p:extLst>
      <p:ext uri="{BB962C8B-B14F-4D97-AF65-F5344CB8AC3E}">
        <p14:creationId xmlns:p14="http://schemas.microsoft.com/office/powerpoint/2010/main" val="37328049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4" name="Google Shape;164;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707991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
        <p:cNvGrpSpPr/>
        <p:nvPr/>
      </p:nvGrpSpPr>
      <p:grpSpPr>
        <a:xfrm>
          <a:off x="0" y="0"/>
          <a:ext cx="0" cy="0"/>
          <a:chOff x="0" y="0"/>
          <a:chExt cx="0" cy="0"/>
        </a:xfrm>
      </p:grpSpPr>
      <p:sp>
        <p:nvSpPr>
          <p:cNvPr id="168" name="Google Shape;168;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9" name="Google Shape;169;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CA"/>
              <a:t>- </a:t>
            </a:r>
            <a:endParaRPr/>
          </a:p>
        </p:txBody>
      </p:sp>
      <p:sp>
        <p:nvSpPr>
          <p:cNvPr id="170" name="Google Shape;170;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CA"/>
              <a:t>6</a:t>
            </a:fld>
            <a:endParaRPr/>
          </a:p>
        </p:txBody>
      </p:sp>
    </p:spTree>
    <p:extLst>
      <p:ext uri="{BB962C8B-B14F-4D97-AF65-F5344CB8AC3E}">
        <p14:creationId xmlns:p14="http://schemas.microsoft.com/office/powerpoint/2010/main" val="102926652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4"/>
        <p:cNvGrpSpPr/>
        <p:nvPr/>
      </p:nvGrpSpPr>
      <p:grpSpPr>
        <a:xfrm>
          <a:off x="0" y="0"/>
          <a:ext cx="0" cy="0"/>
          <a:chOff x="0" y="0"/>
          <a:chExt cx="0" cy="0"/>
        </a:xfrm>
      </p:grpSpPr>
      <p:sp>
        <p:nvSpPr>
          <p:cNvPr id="175" name="Google Shape;175;g63b8bd2a83_0_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6" name="Google Shape;176;g63b8bd2a83_0_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7" name="Google Shape;177;g63b8bd2a83_0_1: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CA"/>
              <a:t>7</a:t>
            </a:fld>
            <a:endParaRPr/>
          </a:p>
        </p:txBody>
      </p:sp>
    </p:spTree>
    <p:extLst>
      <p:ext uri="{BB962C8B-B14F-4D97-AF65-F5344CB8AC3E}">
        <p14:creationId xmlns:p14="http://schemas.microsoft.com/office/powerpoint/2010/main" val="38008944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1"/>
        <p:cNvGrpSpPr/>
        <p:nvPr/>
      </p:nvGrpSpPr>
      <p:grpSpPr>
        <a:xfrm>
          <a:off x="0" y="0"/>
          <a:ext cx="0" cy="0"/>
          <a:chOff x="0" y="0"/>
          <a:chExt cx="0" cy="0"/>
        </a:xfrm>
      </p:grpSpPr>
      <p:sp>
        <p:nvSpPr>
          <p:cNvPr id="182" name="Google Shape;182;g63b8bd2a83_0_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3" name="Google Shape;183;g63b8bd2a83_0_7: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4" name="Google Shape;184;g63b8bd2a83_0_7: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CA"/>
              <a:t>8</a:t>
            </a:fld>
            <a:endParaRPr/>
          </a:p>
        </p:txBody>
      </p:sp>
    </p:spTree>
    <p:extLst>
      <p:ext uri="{BB962C8B-B14F-4D97-AF65-F5344CB8AC3E}">
        <p14:creationId xmlns:p14="http://schemas.microsoft.com/office/powerpoint/2010/main" val="15926784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
        <p:cNvGrpSpPr/>
        <p:nvPr/>
      </p:nvGrpSpPr>
      <p:grpSpPr>
        <a:xfrm>
          <a:off x="0" y="0"/>
          <a:ext cx="0" cy="0"/>
          <a:chOff x="0" y="0"/>
          <a:chExt cx="0" cy="0"/>
        </a:xfrm>
      </p:grpSpPr>
      <p:sp>
        <p:nvSpPr>
          <p:cNvPr id="189" name="Google Shape;189;g63b8bd2a83_0_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0" name="Google Shape;190;g63b8bd2a83_0_14: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1" name="Google Shape;191;g63b8bd2a83_0_14: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CA"/>
              <a:t>9</a:t>
            </a:fld>
            <a:endParaRPr/>
          </a:p>
        </p:txBody>
      </p:sp>
    </p:spTree>
    <p:extLst>
      <p:ext uri="{BB962C8B-B14F-4D97-AF65-F5344CB8AC3E}">
        <p14:creationId xmlns:p14="http://schemas.microsoft.com/office/powerpoint/2010/main" val="332599338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
        <p:cNvGrpSpPr/>
        <p:nvPr/>
      </p:nvGrpSpPr>
      <p:grpSpPr>
        <a:xfrm>
          <a:off x="0" y="0"/>
          <a:ext cx="0" cy="0"/>
          <a:chOff x="0" y="0"/>
          <a:chExt cx="0" cy="0"/>
        </a:xfrm>
      </p:grpSpPr>
      <p:sp>
        <p:nvSpPr>
          <p:cNvPr id="196" name="Google Shape;196;g63b8bd2a83_0_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7" name="Google Shape;197;g63b8bd2a83_0_2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8" name="Google Shape;198;g63b8bd2a83_0_2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CA"/>
              <a:t>10</a:t>
            </a:fld>
            <a:endParaRPr/>
          </a:p>
        </p:txBody>
      </p:sp>
    </p:spTree>
    <p:extLst>
      <p:ext uri="{BB962C8B-B14F-4D97-AF65-F5344CB8AC3E}">
        <p14:creationId xmlns:p14="http://schemas.microsoft.com/office/powerpoint/2010/main" val="174101466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2"/>
        <p:cNvGrpSpPr/>
        <p:nvPr/>
      </p:nvGrpSpPr>
      <p:grpSpPr>
        <a:xfrm>
          <a:off x="0" y="0"/>
          <a:ext cx="0" cy="0"/>
          <a:chOff x="0" y="0"/>
          <a:chExt cx="0" cy="0"/>
        </a:xfrm>
      </p:grpSpPr>
      <p:sp>
        <p:nvSpPr>
          <p:cNvPr id="203" name="Google Shape;203;g63b8bd2a83_0_5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4" name="Google Shape;204;g63b8bd2a83_0_5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5" name="Google Shape;205;g63b8bd2a83_0_56: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CA"/>
              <a:t>11</a:t>
            </a:fld>
            <a:endParaRPr/>
          </a:p>
        </p:txBody>
      </p:sp>
    </p:spTree>
    <p:extLst>
      <p:ext uri="{BB962C8B-B14F-4D97-AF65-F5344CB8AC3E}">
        <p14:creationId xmlns:p14="http://schemas.microsoft.com/office/powerpoint/2010/main" val="214451932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9"/>
        <p:cNvGrpSpPr/>
        <p:nvPr/>
      </p:nvGrpSpPr>
      <p:grpSpPr>
        <a:xfrm>
          <a:off x="0" y="0"/>
          <a:ext cx="0" cy="0"/>
          <a:chOff x="0" y="0"/>
          <a:chExt cx="0" cy="0"/>
        </a:xfrm>
      </p:grpSpPr>
      <p:sp>
        <p:nvSpPr>
          <p:cNvPr id="210" name="Google Shape;210;g63b8bd2a83_0_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1" name="Google Shape;211;g63b8bd2a83_0_2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12" name="Google Shape;212;g63b8bd2a83_0_26: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CA"/>
              <a:t>12</a:t>
            </a:fld>
            <a:endParaRPr/>
          </a:p>
        </p:txBody>
      </p:sp>
    </p:spTree>
    <p:extLst>
      <p:ext uri="{BB962C8B-B14F-4D97-AF65-F5344CB8AC3E}">
        <p14:creationId xmlns:p14="http://schemas.microsoft.com/office/powerpoint/2010/main" val="424958339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6"/>
        <p:cNvGrpSpPr/>
        <p:nvPr/>
      </p:nvGrpSpPr>
      <p:grpSpPr>
        <a:xfrm>
          <a:off x="0" y="0"/>
          <a:ext cx="0" cy="0"/>
          <a:chOff x="0" y="0"/>
          <a:chExt cx="0" cy="0"/>
        </a:xfrm>
      </p:grpSpPr>
      <p:sp>
        <p:nvSpPr>
          <p:cNvPr id="217" name="Google Shape;217;g63b8bd2a83_0_3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8" name="Google Shape;218;g63b8bd2a83_0_3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19" name="Google Shape;219;g63b8bd2a83_0_32: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CA"/>
              <a:t>13</a:t>
            </a:fld>
            <a:endParaRPr/>
          </a:p>
        </p:txBody>
      </p:sp>
    </p:spTree>
    <p:extLst>
      <p:ext uri="{BB962C8B-B14F-4D97-AF65-F5344CB8AC3E}">
        <p14:creationId xmlns:p14="http://schemas.microsoft.com/office/powerpoint/2010/main" val="250353765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3"/>
        <p:cNvGrpSpPr/>
        <p:nvPr/>
      </p:nvGrpSpPr>
      <p:grpSpPr>
        <a:xfrm>
          <a:off x="0" y="0"/>
          <a:ext cx="0" cy="0"/>
          <a:chOff x="0" y="0"/>
          <a:chExt cx="0" cy="0"/>
        </a:xfrm>
      </p:grpSpPr>
      <p:sp>
        <p:nvSpPr>
          <p:cNvPr id="224" name="Google Shape;224;g63b8bd2a83_0_3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5" name="Google Shape;225;g63b8bd2a83_0_3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26" name="Google Shape;226;g63b8bd2a83_0_38: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CA"/>
              <a:t>14</a:t>
            </a:fld>
            <a:endParaRPr/>
          </a:p>
        </p:txBody>
      </p:sp>
    </p:spTree>
    <p:extLst>
      <p:ext uri="{BB962C8B-B14F-4D97-AF65-F5344CB8AC3E}">
        <p14:creationId xmlns:p14="http://schemas.microsoft.com/office/powerpoint/2010/main" val="168522288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0"/>
        <p:cNvGrpSpPr/>
        <p:nvPr/>
      </p:nvGrpSpPr>
      <p:grpSpPr>
        <a:xfrm>
          <a:off x="0" y="0"/>
          <a:ext cx="0" cy="0"/>
          <a:chOff x="0" y="0"/>
          <a:chExt cx="0" cy="0"/>
        </a:xfrm>
      </p:grpSpPr>
      <p:sp>
        <p:nvSpPr>
          <p:cNvPr id="231" name="Google Shape;231;g63b8bd2a83_0_4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2" name="Google Shape;232;g63b8bd2a83_0_44: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33" name="Google Shape;233;g63b8bd2a83_0_44: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CA"/>
              <a:t>15</a:t>
            </a:fld>
            <a:endParaRPr/>
          </a:p>
        </p:txBody>
      </p:sp>
    </p:spTree>
    <p:extLst>
      <p:ext uri="{BB962C8B-B14F-4D97-AF65-F5344CB8AC3E}">
        <p14:creationId xmlns:p14="http://schemas.microsoft.com/office/powerpoint/2010/main" val="421696958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7"/>
        <p:cNvGrpSpPr/>
        <p:nvPr/>
      </p:nvGrpSpPr>
      <p:grpSpPr>
        <a:xfrm>
          <a:off x="0" y="0"/>
          <a:ext cx="0" cy="0"/>
          <a:chOff x="0" y="0"/>
          <a:chExt cx="0" cy="0"/>
        </a:xfrm>
      </p:grpSpPr>
      <p:sp>
        <p:nvSpPr>
          <p:cNvPr id="238" name="Google Shape;238;g63b8bd2a83_0_6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9" name="Google Shape;239;g63b8bd2a83_0_6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40" name="Google Shape;240;g63b8bd2a83_0_62: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CA"/>
              <a:t>16</a:t>
            </a:fld>
            <a:endParaRPr/>
          </a:p>
        </p:txBody>
      </p:sp>
    </p:spTree>
    <p:extLst>
      <p:ext uri="{BB962C8B-B14F-4D97-AF65-F5344CB8AC3E}">
        <p14:creationId xmlns:p14="http://schemas.microsoft.com/office/powerpoint/2010/main" val="428067319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4"/>
        <p:cNvGrpSpPr/>
        <p:nvPr/>
      </p:nvGrpSpPr>
      <p:grpSpPr>
        <a:xfrm>
          <a:off x="0" y="0"/>
          <a:ext cx="0" cy="0"/>
          <a:chOff x="0" y="0"/>
          <a:chExt cx="0" cy="0"/>
        </a:xfrm>
      </p:grpSpPr>
      <p:sp>
        <p:nvSpPr>
          <p:cNvPr id="245" name="Google Shape;245;g63b8bd2a83_0_5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6" name="Google Shape;246;g63b8bd2a83_0_5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47" name="Google Shape;247;g63b8bd2a83_0_5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CA"/>
              <a:t>17</a:t>
            </a:fld>
            <a:endParaRPr/>
          </a:p>
        </p:txBody>
      </p:sp>
    </p:spTree>
    <p:extLst>
      <p:ext uri="{BB962C8B-B14F-4D97-AF65-F5344CB8AC3E}">
        <p14:creationId xmlns:p14="http://schemas.microsoft.com/office/powerpoint/2010/main" val="2781788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1"/>
        <p:cNvGrpSpPr/>
        <p:nvPr/>
      </p:nvGrpSpPr>
      <p:grpSpPr>
        <a:xfrm>
          <a:off x="0" y="0"/>
          <a:ext cx="0" cy="0"/>
          <a:chOff x="0" y="0"/>
          <a:chExt cx="0" cy="0"/>
        </a:xfrm>
      </p:grpSpPr>
      <p:sp>
        <p:nvSpPr>
          <p:cNvPr id="252" name="Google Shape;252;g63b8bd2a83_0_6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3" name="Google Shape;253;g63b8bd2a83_0_6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54" name="Google Shape;254;g63b8bd2a83_0_68: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CA"/>
              <a:t>18</a:t>
            </a:fld>
            <a:endParaRPr/>
          </a:p>
        </p:txBody>
      </p:sp>
    </p:spTree>
    <p:extLst>
      <p:ext uri="{BB962C8B-B14F-4D97-AF65-F5344CB8AC3E}">
        <p14:creationId xmlns:p14="http://schemas.microsoft.com/office/powerpoint/2010/main" val="119075438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0"/>
        <p:cNvGrpSpPr/>
        <p:nvPr/>
      </p:nvGrpSpPr>
      <p:grpSpPr>
        <a:xfrm>
          <a:off x="0" y="0"/>
          <a:ext cx="0" cy="0"/>
          <a:chOff x="0" y="0"/>
          <a:chExt cx="0" cy="0"/>
        </a:xfrm>
      </p:grpSpPr>
      <p:sp>
        <p:nvSpPr>
          <p:cNvPr id="321" name="Google Shape;321;g644f0c10bd_1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2" name="Google Shape;322;g644f0c10bd_1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99712770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6"/>
        <p:cNvGrpSpPr/>
        <p:nvPr/>
      </p:nvGrpSpPr>
      <p:grpSpPr>
        <a:xfrm>
          <a:off x="0" y="0"/>
          <a:ext cx="0" cy="0"/>
          <a:chOff x="0" y="0"/>
          <a:chExt cx="0" cy="0"/>
        </a:xfrm>
      </p:grpSpPr>
      <p:sp>
        <p:nvSpPr>
          <p:cNvPr id="327" name="Google Shape;327;g63be3e49d9_0_73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8" name="Google Shape;328;g63be3e49d9_0_7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53393109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2"/>
        <p:cNvGrpSpPr/>
        <p:nvPr/>
      </p:nvGrpSpPr>
      <p:grpSpPr>
        <a:xfrm>
          <a:off x="0" y="0"/>
          <a:ext cx="0" cy="0"/>
          <a:chOff x="0" y="0"/>
          <a:chExt cx="0" cy="0"/>
        </a:xfrm>
      </p:grpSpPr>
      <p:sp>
        <p:nvSpPr>
          <p:cNvPr id="333" name="Google Shape;333;g644f0c10bd_0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4" name="Google Shape;334;g644f0c10bd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82753760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9"/>
        <p:cNvGrpSpPr/>
        <p:nvPr/>
      </p:nvGrpSpPr>
      <p:grpSpPr>
        <a:xfrm>
          <a:off x="0" y="0"/>
          <a:ext cx="0" cy="0"/>
          <a:chOff x="0" y="0"/>
          <a:chExt cx="0" cy="0"/>
        </a:xfrm>
      </p:grpSpPr>
      <p:sp>
        <p:nvSpPr>
          <p:cNvPr id="340" name="Google Shape;340;g644f0c10bd_0_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1" name="Google Shape;341;g644f0c10bd_0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57034452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6"/>
        <p:cNvGrpSpPr/>
        <p:nvPr/>
      </p:nvGrpSpPr>
      <p:grpSpPr>
        <a:xfrm>
          <a:off x="0" y="0"/>
          <a:ext cx="0" cy="0"/>
          <a:chOff x="0" y="0"/>
          <a:chExt cx="0" cy="0"/>
        </a:xfrm>
      </p:grpSpPr>
      <p:sp>
        <p:nvSpPr>
          <p:cNvPr id="347" name="Google Shape;347;g644f0c10bd_0_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8" name="Google Shape;348;g644f0c10bd_0_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59378011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2"/>
        <p:cNvGrpSpPr/>
        <p:nvPr/>
      </p:nvGrpSpPr>
      <p:grpSpPr>
        <a:xfrm>
          <a:off x="0" y="0"/>
          <a:ext cx="0" cy="0"/>
          <a:chOff x="0" y="0"/>
          <a:chExt cx="0" cy="0"/>
        </a:xfrm>
      </p:grpSpPr>
      <p:sp>
        <p:nvSpPr>
          <p:cNvPr id="353" name="Google Shape;353;g644f0c10bd_1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4" name="Google Shape;354;g644f0c10bd_1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03265854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4"/>
        <p:cNvGrpSpPr/>
        <p:nvPr/>
      </p:nvGrpSpPr>
      <p:grpSpPr>
        <a:xfrm>
          <a:off x="0" y="0"/>
          <a:ext cx="0" cy="0"/>
          <a:chOff x="0" y="0"/>
          <a:chExt cx="0" cy="0"/>
        </a:xfrm>
      </p:grpSpPr>
      <p:sp>
        <p:nvSpPr>
          <p:cNvPr id="365" name="Google Shape;365;g63be3e49d9_0_73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6" name="Google Shape;366;g63be3e49d9_0_73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62687400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0"/>
        <p:cNvGrpSpPr/>
        <p:nvPr/>
      </p:nvGrpSpPr>
      <p:grpSpPr>
        <a:xfrm>
          <a:off x="0" y="0"/>
          <a:ext cx="0" cy="0"/>
          <a:chOff x="0" y="0"/>
          <a:chExt cx="0" cy="0"/>
        </a:xfrm>
      </p:grpSpPr>
      <p:sp>
        <p:nvSpPr>
          <p:cNvPr id="371" name="Google Shape;371;g644f0c10bd_1_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2" name="Google Shape;372;g644f0c10bd_1_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2184329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Title Slide" type="title">
  <p:cSld name="TITLE">
    <p:spTree>
      <p:nvGrpSpPr>
        <p:cNvPr id="1" name="Shape 26"/>
        <p:cNvGrpSpPr/>
        <p:nvPr/>
      </p:nvGrpSpPr>
      <p:grpSpPr>
        <a:xfrm>
          <a:off x="0" y="0"/>
          <a:ext cx="0" cy="0"/>
          <a:chOff x="0" y="0"/>
          <a:chExt cx="0" cy="0"/>
        </a:xfrm>
      </p:grpSpPr>
      <p:grpSp>
        <p:nvGrpSpPr>
          <p:cNvPr id="27" name="Google Shape;27;p7"/>
          <p:cNvGrpSpPr/>
          <p:nvPr/>
        </p:nvGrpSpPr>
        <p:grpSpPr>
          <a:xfrm>
            <a:off x="0" y="-8467"/>
            <a:ext cx="12192000" cy="6866467"/>
            <a:chOff x="0" y="-8467"/>
            <a:chExt cx="12192000" cy="6866467"/>
          </a:xfrm>
        </p:grpSpPr>
        <p:cxnSp>
          <p:nvCxnSpPr>
            <p:cNvPr id="28" name="Google Shape;28;p7"/>
            <p:cNvCxnSpPr/>
            <p:nvPr/>
          </p:nvCxnSpPr>
          <p:spPr>
            <a:xfrm>
              <a:off x="9371012" y="0"/>
              <a:ext cx="1219200" cy="6858000"/>
            </a:xfrm>
            <a:prstGeom prst="straightConnector1">
              <a:avLst/>
            </a:prstGeom>
            <a:noFill/>
            <a:ln w="9525" cap="flat" cmpd="sng">
              <a:solidFill>
                <a:srgbClr val="BFBFBF"/>
              </a:solidFill>
              <a:prstDash val="solid"/>
              <a:round/>
              <a:headEnd type="none" w="sm" len="sm"/>
              <a:tailEnd type="none" w="sm" len="sm"/>
            </a:ln>
          </p:spPr>
        </p:cxnSp>
        <p:cxnSp>
          <p:nvCxnSpPr>
            <p:cNvPr id="29" name="Google Shape;29;p7"/>
            <p:cNvCxnSpPr/>
            <p:nvPr/>
          </p:nvCxnSpPr>
          <p:spPr>
            <a:xfrm flipH="1">
              <a:off x="7425267" y="3681413"/>
              <a:ext cx="4763558" cy="3176587"/>
            </a:xfrm>
            <a:prstGeom prst="straightConnector1">
              <a:avLst/>
            </a:prstGeom>
            <a:noFill/>
            <a:ln w="9525" cap="flat" cmpd="sng">
              <a:solidFill>
                <a:srgbClr val="D8D8D8"/>
              </a:solidFill>
              <a:prstDash val="solid"/>
              <a:round/>
              <a:headEnd type="none" w="sm" len="sm"/>
              <a:tailEnd type="none" w="sm" len="sm"/>
            </a:ln>
          </p:spPr>
        </p:cxnSp>
        <p:sp>
          <p:nvSpPr>
            <p:cNvPr id="30" name="Google Shape;30;p7"/>
            <p:cNvSpPr/>
            <p:nvPr/>
          </p:nvSpPr>
          <p:spPr>
            <a:xfrm>
              <a:off x="9181476" y="-8467"/>
              <a:ext cx="3007349" cy="6866467"/>
            </a:xfrm>
            <a:custGeom>
              <a:avLst/>
              <a:gdLst/>
              <a:ahLst/>
              <a:cxnLst/>
              <a:rect l="l" t="t" r="r" b="b"/>
              <a:pathLst>
                <a:path w="3007349" h="6866467" extrusionOk="0">
                  <a:moveTo>
                    <a:pt x="2045532" y="0"/>
                  </a:moveTo>
                  <a:lnTo>
                    <a:pt x="3007349" y="0"/>
                  </a:lnTo>
                  <a:lnTo>
                    <a:pt x="3007349" y="6866467"/>
                  </a:lnTo>
                  <a:lnTo>
                    <a:pt x="0" y="6866467"/>
                  </a:lnTo>
                  <a:lnTo>
                    <a:pt x="2045532" y="0"/>
                  </a:lnTo>
                  <a:close/>
                </a:path>
              </a:pathLst>
            </a:custGeom>
            <a:solidFill>
              <a:schemeClr val="accent1">
                <a:alpha val="29803"/>
              </a:schemeClr>
            </a:solidFill>
            <a:ln>
              <a:noFill/>
            </a:ln>
          </p:spPr>
        </p:sp>
        <p:sp>
          <p:nvSpPr>
            <p:cNvPr id="31" name="Google Shape;31;p7"/>
            <p:cNvSpPr/>
            <p:nvPr/>
          </p:nvSpPr>
          <p:spPr>
            <a:xfrm>
              <a:off x="9603442" y="-8467"/>
              <a:ext cx="2588558" cy="6866467"/>
            </a:xfrm>
            <a:custGeom>
              <a:avLst/>
              <a:gdLst/>
              <a:ahLst/>
              <a:cxnLst/>
              <a:rect l="l" t="t" r="r" b="b"/>
              <a:pathLst>
                <a:path w="2573311" h="6866467" extrusionOk="0">
                  <a:moveTo>
                    <a:pt x="0" y="0"/>
                  </a:moveTo>
                  <a:lnTo>
                    <a:pt x="2573311" y="0"/>
                  </a:lnTo>
                  <a:lnTo>
                    <a:pt x="2573311" y="6866467"/>
                  </a:lnTo>
                  <a:lnTo>
                    <a:pt x="1202336" y="6866467"/>
                  </a:lnTo>
                  <a:lnTo>
                    <a:pt x="0" y="0"/>
                  </a:lnTo>
                  <a:close/>
                </a:path>
              </a:pathLst>
            </a:custGeom>
            <a:solidFill>
              <a:schemeClr val="accent1">
                <a:alpha val="20000"/>
              </a:schemeClr>
            </a:solidFill>
            <a:ln>
              <a:noFill/>
            </a:ln>
          </p:spPr>
        </p:sp>
        <p:sp>
          <p:nvSpPr>
            <p:cNvPr id="32" name="Google Shape;32;p7"/>
            <p:cNvSpPr/>
            <p:nvPr/>
          </p:nvSpPr>
          <p:spPr>
            <a:xfrm>
              <a:off x="8932333" y="3048000"/>
              <a:ext cx="3259667" cy="3810000"/>
            </a:xfrm>
            <a:prstGeom prst="triangle">
              <a:avLst>
                <a:gd name="adj" fmla="val 100000"/>
              </a:avLst>
            </a:prstGeom>
            <a:solidFill>
              <a:schemeClr val="accent2">
                <a:alpha val="71764"/>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33;p7"/>
            <p:cNvSpPr/>
            <p:nvPr/>
          </p:nvSpPr>
          <p:spPr>
            <a:xfrm>
              <a:off x="9334500" y="-8467"/>
              <a:ext cx="2854326" cy="6866467"/>
            </a:xfrm>
            <a:custGeom>
              <a:avLst/>
              <a:gdLst/>
              <a:ahLst/>
              <a:cxnLst/>
              <a:rect l="l" t="t" r="r" b="b"/>
              <a:pathLst>
                <a:path w="2858013" h="6866467" extrusionOk="0">
                  <a:moveTo>
                    <a:pt x="0" y="0"/>
                  </a:moveTo>
                  <a:lnTo>
                    <a:pt x="2858013" y="0"/>
                  </a:lnTo>
                  <a:lnTo>
                    <a:pt x="2858013" y="6866467"/>
                  </a:lnTo>
                  <a:lnTo>
                    <a:pt x="2473942" y="6866467"/>
                  </a:lnTo>
                  <a:lnTo>
                    <a:pt x="0" y="0"/>
                  </a:lnTo>
                  <a:close/>
                </a:path>
              </a:pathLst>
            </a:custGeom>
            <a:solidFill>
              <a:srgbClr val="3F7818">
                <a:alpha val="69803"/>
              </a:srgbClr>
            </a:solidFill>
            <a:ln>
              <a:noFill/>
            </a:ln>
          </p:spPr>
        </p:sp>
        <p:sp>
          <p:nvSpPr>
            <p:cNvPr id="34" name="Google Shape;34;p7"/>
            <p:cNvSpPr/>
            <p:nvPr/>
          </p:nvSpPr>
          <p:spPr>
            <a:xfrm>
              <a:off x="10898730" y="-8467"/>
              <a:ext cx="1290094" cy="6866467"/>
            </a:xfrm>
            <a:custGeom>
              <a:avLst/>
              <a:gdLst/>
              <a:ahLst/>
              <a:cxnLst/>
              <a:rect l="l" t="t" r="r" b="b"/>
              <a:pathLst>
                <a:path w="1290094" h="6858000" extrusionOk="0">
                  <a:moveTo>
                    <a:pt x="1019735" y="0"/>
                  </a:moveTo>
                  <a:lnTo>
                    <a:pt x="1290094" y="0"/>
                  </a:lnTo>
                  <a:lnTo>
                    <a:pt x="1290094" y="6858000"/>
                  </a:lnTo>
                  <a:lnTo>
                    <a:pt x="0" y="6858000"/>
                  </a:lnTo>
                  <a:lnTo>
                    <a:pt x="1019735" y="0"/>
                  </a:lnTo>
                  <a:close/>
                </a:path>
              </a:pathLst>
            </a:custGeom>
            <a:solidFill>
              <a:srgbClr val="BFE471">
                <a:alpha val="69803"/>
              </a:srgbClr>
            </a:solidFill>
            <a:ln>
              <a:noFill/>
            </a:ln>
          </p:spPr>
        </p:sp>
        <p:sp>
          <p:nvSpPr>
            <p:cNvPr id="35" name="Google Shape;35;p7"/>
            <p:cNvSpPr/>
            <p:nvPr/>
          </p:nvSpPr>
          <p:spPr>
            <a:xfrm>
              <a:off x="10938999" y="-8467"/>
              <a:ext cx="1249825" cy="6866467"/>
            </a:xfrm>
            <a:custGeom>
              <a:avLst/>
              <a:gdLst/>
              <a:ahLst/>
              <a:cxnLst/>
              <a:rect l="l" t="t" r="r" b="b"/>
              <a:pathLst>
                <a:path w="1249825" h="6858000" extrusionOk="0">
                  <a:moveTo>
                    <a:pt x="0" y="0"/>
                  </a:moveTo>
                  <a:lnTo>
                    <a:pt x="1249825" y="0"/>
                  </a:lnTo>
                  <a:lnTo>
                    <a:pt x="1249825" y="6858000"/>
                  </a:lnTo>
                  <a:lnTo>
                    <a:pt x="1109382" y="6858000"/>
                  </a:lnTo>
                  <a:lnTo>
                    <a:pt x="0" y="0"/>
                  </a:lnTo>
                  <a:close/>
                </a:path>
              </a:pathLst>
            </a:custGeom>
            <a:solidFill>
              <a:schemeClr val="accent1">
                <a:alpha val="64705"/>
              </a:schemeClr>
            </a:solidFill>
            <a:ln>
              <a:noFill/>
            </a:ln>
          </p:spPr>
        </p:sp>
        <p:sp>
          <p:nvSpPr>
            <p:cNvPr id="36" name="Google Shape;36;p7"/>
            <p:cNvSpPr/>
            <p:nvPr/>
          </p:nvSpPr>
          <p:spPr>
            <a:xfrm>
              <a:off x="10371666" y="3589867"/>
              <a:ext cx="1817159" cy="3268133"/>
            </a:xfrm>
            <a:prstGeom prst="triangle">
              <a:avLst>
                <a:gd name="adj" fmla="val 100000"/>
              </a:avLst>
            </a:prstGeom>
            <a:solidFill>
              <a:schemeClr val="accent1">
                <a:alpha val="8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7"/>
            <p:cNvSpPr/>
            <p:nvPr/>
          </p:nvSpPr>
          <p:spPr>
            <a:xfrm rot="10800000">
              <a:off x="0" y="0"/>
              <a:ext cx="842596" cy="5666154"/>
            </a:xfrm>
            <a:prstGeom prst="triangle">
              <a:avLst>
                <a:gd name="adj" fmla="val 100000"/>
              </a:avLst>
            </a:prstGeom>
            <a:solidFill>
              <a:schemeClr val="accent1">
                <a:alpha val="84705"/>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8" name="Google Shape;38;p7"/>
          <p:cNvSpPr txBox="1">
            <a:spLocks noGrp="1"/>
          </p:cNvSpPr>
          <p:nvPr>
            <p:ph type="ctrTitle"/>
          </p:nvPr>
        </p:nvSpPr>
        <p:spPr>
          <a:xfrm>
            <a:off x="1507067" y="2404534"/>
            <a:ext cx="7766936" cy="1646302"/>
          </a:xfrm>
          <a:prstGeom prst="rect">
            <a:avLst/>
          </a:prstGeom>
          <a:noFill/>
          <a:ln>
            <a:noFill/>
          </a:ln>
        </p:spPr>
        <p:txBody>
          <a:bodyPr spcFirstLastPara="1" wrap="square" lIns="91425" tIns="45700" rIns="91425" bIns="45700" anchor="b" anchorCtr="0">
            <a:noAutofit/>
          </a:bodyPr>
          <a:lstStyle>
            <a:lvl1pPr lvl="0" algn="r">
              <a:spcBef>
                <a:spcPts val="0"/>
              </a:spcBef>
              <a:spcAft>
                <a:spcPts val="0"/>
              </a:spcAft>
              <a:buClr>
                <a:schemeClr val="accent1"/>
              </a:buClr>
              <a:buSzPts val="5400"/>
              <a:buFont typeface="Trebuchet MS"/>
              <a:buNone/>
              <a:defRPr sz="5400">
                <a:solidFill>
                  <a:schemeClr val="accen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7"/>
          <p:cNvSpPr txBox="1">
            <a:spLocks noGrp="1"/>
          </p:cNvSpPr>
          <p:nvPr>
            <p:ph type="subTitle" idx="1"/>
          </p:nvPr>
        </p:nvSpPr>
        <p:spPr>
          <a:xfrm>
            <a:off x="1507067" y="4050833"/>
            <a:ext cx="7766936" cy="1096899"/>
          </a:xfrm>
          <a:prstGeom prst="rect">
            <a:avLst/>
          </a:prstGeom>
          <a:noFill/>
          <a:ln>
            <a:noFill/>
          </a:ln>
        </p:spPr>
        <p:txBody>
          <a:bodyPr spcFirstLastPara="1" wrap="square" lIns="91425" tIns="45700" rIns="91425" bIns="45700" anchor="t" anchorCtr="0">
            <a:normAutofit/>
          </a:bodyPr>
          <a:lstStyle>
            <a:lvl1pPr lvl="0" algn="r">
              <a:spcBef>
                <a:spcPts val="1000"/>
              </a:spcBef>
              <a:spcAft>
                <a:spcPts val="0"/>
              </a:spcAft>
              <a:buSzPts val="1440"/>
              <a:buNone/>
              <a:defRPr>
                <a:solidFill>
                  <a:srgbClr val="7F7F7F"/>
                </a:solidFill>
              </a:defRPr>
            </a:lvl1pPr>
            <a:lvl2pPr lvl="1" algn="ctr">
              <a:spcBef>
                <a:spcPts val="1000"/>
              </a:spcBef>
              <a:spcAft>
                <a:spcPts val="0"/>
              </a:spcAft>
              <a:buSzPts val="1280"/>
              <a:buNone/>
              <a:defRPr>
                <a:solidFill>
                  <a:srgbClr val="888888"/>
                </a:solidFill>
              </a:defRPr>
            </a:lvl2pPr>
            <a:lvl3pPr lvl="2" algn="ctr">
              <a:spcBef>
                <a:spcPts val="1000"/>
              </a:spcBef>
              <a:spcAft>
                <a:spcPts val="0"/>
              </a:spcAft>
              <a:buSzPts val="1120"/>
              <a:buNone/>
              <a:defRPr>
                <a:solidFill>
                  <a:srgbClr val="888888"/>
                </a:solidFill>
              </a:defRPr>
            </a:lvl3pPr>
            <a:lvl4pPr lvl="3" algn="ctr">
              <a:spcBef>
                <a:spcPts val="1000"/>
              </a:spcBef>
              <a:spcAft>
                <a:spcPts val="0"/>
              </a:spcAft>
              <a:buSzPts val="960"/>
              <a:buNone/>
              <a:defRPr>
                <a:solidFill>
                  <a:srgbClr val="888888"/>
                </a:solidFill>
              </a:defRPr>
            </a:lvl4pPr>
            <a:lvl5pPr lvl="4" algn="ctr">
              <a:spcBef>
                <a:spcPts val="1000"/>
              </a:spcBef>
              <a:spcAft>
                <a:spcPts val="0"/>
              </a:spcAft>
              <a:buSzPts val="960"/>
              <a:buNone/>
              <a:defRPr>
                <a:solidFill>
                  <a:srgbClr val="888888"/>
                </a:solidFill>
              </a:defRPr>
            </a:lvl5pPr>
            <a:lvl6pPr lvl="5" algn="ctr">
              <a:spcBef>
                <a:spcPts val="1000"/>
              </a:spcBef>
              <a:spcAft>
                <a:spcPts val="0"/>
              </a:spcAft>
              <a:buSzPts val="960"/>
              <a:buNone/>
              <a:defRPr>
                <a:solidFill>
                  <a:srgbClr val="888888"/>
                </a:solidFill>
              </a:defRPr>
            </a:lvl6pPr>
            <a:lvl7pPr lvl="6" algn="ctr">
              <a:spcBef>
                <a:spcPts val="1000"/>
              </a:spcBef>
              <a:spcAft>
                <a:spcPts val="0"/>
              </a:spcAft>
              <a:buSzPts val="960"/>
              <a:buNone/>
              <a:defRPr>
                <a:solidFill>
                  <a:srgbClr val="888888"/>
                </a:solidFill>
              </a:defRPr>
            </a:lvl7pPr>
            <a:lvl8pPr lvl="7" algn="ctr">
              <a:spcBef>
                <a:spcPts val="1000"/>
              </a:spcBef>
              <a:spcAft>
                <a:spcPts val="0"/>
              </a:spcAft>
              <a:buSzPts val="960"/>
              <a:buNone/>
              <a:defRPr>
                <a:solidFill>
                  <a:srgbClr val="888888"/>
                </a:solidFill>
              </a:defRPr>
            </a:lvl8pPr>
            <a:lvl9pPr lvl="8" algn="ctr">
              <a:spcBef>
                <a:spcPts val="1000"/>
              </a:spcBef>
              <a:spcAft>
                <a:spcPts val="0"/>
              </a:spcAft>
              <a:buSzPts val="960"/>
              <a:buNone/>
              <a:defRPr>
                <a:solidFill>
                  <a:srgbClr val="888888"/>
                </a:solidFill>
              </a:defRPr>
            </a:lvl9pPr>
          </a:lstStyle>
          <a:p>
            <a:endParaRPr/>
          </a:p>
        </p:txBody>
      </p:sp>
      <p:sp>
        <p:nvSpPr>
          <p:cNvPr id="40" name="Google Shape;40;p7"/>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1" name="Google Shape;41;p7"/>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2" name="Google Shape;42;p7"/>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43"/>
        <p:cNvGrpSpPr/>
        <p:nvPr/>
      </p:nvGrpSpPr>
      <p:grpSpPr>
        <a:xfrm>
          <a:off x="0" y="0"/>
          <a:ext cx="0" cy="0"/>
          <a:chOff x="0" y="0"/>
          <a:chExt cx="0" cy="0"/>
        </a:xfrm>
      </p:grpSpPr>
      <p:sp>
        <p:nvSpPr>
          <p:cNvPr id="44" name="Google Shape;44;p8"/>
          <p:cNvSpPr txBox="1">
            <a:spLocks noGrp="1"/>
          </p:cNvSpPr>
          <p:nvPr>
            <p:ph type="title"/>
          </p:nvPr>
        </p:nvSpPr>
        <p:spPr>
          <a:xfrm>
            <a:off x="677334" y="609600"/>
            <a:ext cx="8596668" cy="1320800"/>
          </a:xfrm>
          <a:prstGeom prst="rect">
            <a:avLst/>
          </a:prstGeom>
          <a:noFill/>
          <a:ln>
            <a:noFill/>
          </a:ln>
        </p:spPr>
        <p:txBody>
          <a:bodyPr spcFirstLastPara="1" wrap="square" lIns="91425" tIns="45700" rIns="91425" bIns="45700" anchor="t" anchorCtr="0">
            <a:normAutofit/>
          </a:bodyPr>
          <a:lstStyle>
            <a:lvl1pPr lvl="0" algn="l">
              <a:spcBef>
                <a:spcPts val="0"/>
              </a:spcBef>
              <a:spcAft>
                <a:spcPts val="0"/>
              </a:spcAft>
              <a:buClr>
                <a:schemeClr val="accent1"/>
              </a:buClr>
              <a:buSzPts val="3600"/>
              <a:buFont typeface="Trebuchet MS"/>
              <a:buNone/>
              <a:defRPr sz="36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5" name="Google Shape;45;p8"/>
          <p:cNvSpPr txBox="1">
            <a:spLocks noGrp="1"/>
          </p:cNvSpPr>
          <p:nvPr>
            <p:ph type="body" idx="1"/>
          </p:nvPr>
        </p:nvSpPr>
        <p:spPr>
          <a:xfrm>
            <a:off x="677334" y="2160589"/>
            <a:ext cx="8596668" cy="3880773"/>
          </a:xfrm>
          <a:prstGeom prst="rect">
            <a:avLst/>
          </a:prstGeom>
          <a:noFill/>
          <a:ln>
            <a:noFill/>
          </a:ln>
        </p:spPr>
        <p:txBody>
          <a:bodyPr spcFirstLastPara="1" wrap="square" lIns="91425" tIns="45700" rIns="91425" bIns="45700" anchor="t" anchorCtr="0">
            <a:normAutofit/>
          </a:bodyPr>
          <a:lstStyle>
            <a:lvl1pPr marL="457200" lvl="0" indent="-320040" algn="l">
              <a:spcBef>
                <a:spcPts val="1000"/>
              </a:spcBef>
              <a:spcAft>
                <a:spcPts val="0"/>
              </a:spcAft>
              <a:buSzPts val="1440"/>
              <a:buChar char="►"/>
              <a:defRPr/>
            </a:lvl1pPr>
            <a:lvl2pPr marL="914400" lvl="1" indent="-320040" algn="l">
              <a:spcBef>
                <a:spcPts val="1000"/>
              </a:spcBef>
              <a:spcAft>
                <a:spcPts val="0"/>
              </a:spcAft>
              <a:buSzPts val="1440"/>
              <a:buChar char="►"/>
              <a:defRPr/>
            </a:lvl2pPr>
            <a:lvl3pPr marL="1371600" lvl="2" indent="-320039" algn="l">
              <a:spcBef>
                <a:spcPts val="1000"/>
              </a:spcBef>
              <a:spcAft>
                <a:spcPts val="0"/>
              </a:spcAft>
              <a:buSzPts val="1440"/>
              <a:buChar char="►"/>
              <a:defRPr/>
            </a:lvl3pPr>
            <a:lvl4pPr marL="1828800" lvl="3" indent="-320039" algn="l">
              <a:spcBef>
                <a:spcPts val="1000"/>
              </a:spcBef>
              <a:spcAft>
                <a:spcPts val="0"/>
              </a:spcAft>
              <a:buSzPts val="1440"/>
              <a:buChar char="►"/>
              <a:defRPr/>
            </a:lvl4pPr>
            <a:lvl5pPr marL="2286000" lvl="4" indent="-320039" algn="l">
              <a:spcBef>
                <a:spcPts val="1000"/>
              </a:spcBef>
              <a:spcAft>
                <a:spcPts val="0"/>
              </a:spcAft>
              <a:buSzPts val="1440"/>
              <a:buChar char="►"/>
              <a:defRPr/>
            </a:lvl5pPr>
            <a:lvl6pPr marL="2743200" lvl="5" indent="-320039" algn="l">
              <a:spcBef>
                <a:spcPts val="1000"/>
              </a:spcBef>
              <a:spcAft>
                <a:spcPts val="0"/>
              </a:spcAft>
              <a:buSzPts val="1440"/>
              <a:buChar char="►"/>
              <a:defRPr/>
            </a:lvl6pPr>
            <a:lvl7pPr marL="3200400" lvl="6" indent="-320039" algn="l">
              <a:spcBef>
                <a:spcPts val="1000"/>
              </a:spcBef>
              <a:spcAft>
                <a:spcPts val="0"/>
              </a:spcAft>
              <a:buSzPts val="1440"/>
              <a:buChar char="►"/>
              <a:defRPr/>
            </a:lvl7pPr>
            <a:lvl8pPr marL="3657600" lvl="7" indent="-320040" algn="l">
              <a:spcBef>
                <a:spcPts val="1000"/>
              </a:spcBef>
              <a:spcAft>
                <a:spcPts val="0"/>
              </a:spcAft>
              <a:buSzPts val="1440"/>
              <a:buChar char="►"/>
              <a:defRPr/>
            </a:lvl8pPr>
            <a:lvl9pPr marL="4114800" lvl="8" indent="-320040" algn="l">
              <a:spcBef>
                <a:spcPts val="1000"/>
              </a:spcBef>
              <a:spcAft>
                <a:spcPts val="0"/>
              </a:spcAft>
              <a:buSzPts val="1440"/>
              <a:buChar char="►"/>
              <a:defRPr/>
            </a:lvl9pPr>
          </a:lstStyle>
          <a:p>
            <a:endParaRPr/>
          </a:p>
        </p:txBody>
      </p:sp>
      <p:sp>
        <p:nvSpPr>
          <p:cNvPr id="46" name="Google Shape;46;p8"/>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8"/>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8"/>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49"/>
        <p:cNvGrpSpPr/>
        <p:nvPr/>
      </p:nvGrpSpPr>
      <p:grpSpPr>
        <a:xfrm>
          <a:off x="0" y="0"/>
          <a:ext cx="0" cy="0"/>
          <a:chOff x="0" y="0"/>
          <a:chExt cx="0" cy="0"/>
        </a:xfrm>
      </p:grpSpPr>
      <p:sp>
        <p:nvSpPr>
          <p:cNvPr id="50" name="Google Shape;50;p9"/>
          <p:cNvSpPr txBox="1">
            <a:spLocks noGrp="1"/>
          </p:cNvSpPr>
          <p:nvPr>
            <p:ph type="title"/>
          </p:nvPr>
        </p:nvSpPr>
        <p:spPr>
          <a:xfrm>
            <a:off x="677335" y="2700867"/>
            <a:ext cx="8596668" cy="1826581"/>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accent1"/>
              </a:buClr>
              <a:buSzPts val="4000"/>
              <a:buFont typeface="Trebuchet MS"/>
              <a:buNone/>
              <a:defRPr sz="4000" b="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1" name="Google Shape;51;p9"/>
          <p:cNvSpPr txBox="1">
            <a:spLocks noGrp="1"/>
          </p:cNvSpPr>
          <p:nvPr>
            <p:ph type="body" idx="1"/>
          </p:nvPr>
        </p:nvSpPr>
        <p:spPr>
          <a:xfrm>
            <a:off x="677335" y="4527448"/>
            <a:ext cx="8596668" cy="860400"/>
          </a:xfrm>
          <a:prstGeom prst="rect">
            <a:avLst/>
          </a:prstGeom>
          <a:noFill/>
          <a:ln>
            <a:noFill/>
          </a:ln>
        </p:spPr>
        <p:txBody>
          <a:bodyPr spcFirstLastPara="1" wrap="square" lIns="91425" tIns="45700" rIns="91425" bIns="45700" anchor="t" anchorCtr="0">
            <a:normAutofit/>
          </a:bodyPr>
          <a:lstStyle>
            <a:lvl1pPr marL="457200" lvl="0" indent="-228600" algn="l">
              <a:spcBef>
                <a:spcPts val="1000"/>
              </a:spcBef>
              <a:spcAft>
                <a:spcPts val="0"/>
              </a:spcAft>
              <a:buSzPts val="1600"/>
              <a:buNone/>
              <a:defRPr sz="2000">
                <a:solidFill>
                  <a:srgbClr val="7F7F7F"/>
                </a:solidFill>
              </a:defRPr>
            </a:lvl1pPr>
            <a:lvl2pPr marL="914400" lvl="1" indent="-228600" algn="l">
              <a:spcBef>
                <a:spcPts val="1000"/>
              </a:spcBef>
              <a:spcAft>
                <a:spcPts val="0"/>
              </a:spcAft>
              <a:buSzPts val="1440"/>
              <a:buNone/>
              <a:defRPr sz="1800">
                <a:solidFill>
                  <a:srgbClr val="888888"/>
                </a:solidFill>
              </a:defRPr>
            </a:lvl2pPr>
            <a:lvl3pPr marL="1371600" lvl="2" indent="-228600" algn="l">
              <a:spcBef>
                <a:spcPts val="1000"/>
              </a:spcBef>
              <a:spcAft>
                <a:spcPts val="0"/>
              </a:spcAft>
              <a:buSzPts val="1280"/>
              <a:buNone/>
              <a:defRPr sz="1600">
                <a:solidFill>
                  <a:srgbClr val="888888"/>
                </a:solidFill>
              </a:defRPr>
            </a:lvl3pPr>
            <a:lvl4pPr marL="1828800" lvl="3" indent="-228600" algn="l">
              <a:spcBef>
                <a:spcPts val="1000"/>
              </a:spcBef>
              <a:spcAft>
                <a:spcPts val="0"/>
              </a:spcAft>
              <a:buSzPts val="1120"/>
              <a:buNone/>
              <a:defRPr sz="1400">
                <a:solidFill>
                  <a:srgbClr val="888888"/>
                </a:solidFill>
              </a:defRPr>
            </a:lvl4pPr>
            <a:lvl5pPr marL="2286000" lvl="4" indent="-228600" algn="l">
              <a:spcBef>
                <a:spcPts val="1000"/>
              </a:spcBef>
              <a:spcAft>
                <a:spcPts val="0"/>
              </a:spcAft>
              <a:buSzPts val="1120"/>
              <a:buNone/>
              <a:defRPr sz="1400">
                <a:solidFill>
                  <a:srgbClr val="888888"/>
                </a:solidFill>
              </a:defRPr>
            </a:lvl5pPr>
            <a:lvl6pPr marL="2743200" lvl="5" indent="-228600" algn="l">
              <a:spcBef>
                <a:spcPts val="1000"/>
              </a:spcBef>
              <a:spcAft>
                <a:spcPts val="0"/>
              </a:spcAft>
              <a:buSzPts val="1120"/>
              <a:buNone/>
              <a:defRPr sz="1400">
                <a:solidFill>
                  <a:srgbClr val="888888"/>
                </a:solidFill>
              </a:defRPr>
            </a:lvl6pPr>
            <a:lvl7pPr marL="3200400" lvl="6" indent="-228600" algn="l">
              <a:spcBef>
                <a:spcPts val="1000"/>
              </a:spcBef>
              <a:spcAft>
                <a:spcPts val="0"/>
              </a:spcAft>
              <a:buSzPts val="1120"/>
              <a:buNone/>
              <a:defRPr sz="1400">
                <a:solidFill>
                  <a:srgbClr val="888888"/>
                </a:solidFill>
              </a:defRPr>
            </a:lvl7pPr>
            <a:lvl8pPr marL="3657600" lvl="7" indent="-228600" algn="l">
              <a:spcBef>
                <a:spcPts val="1000"/>
              </a:spcBef>
              <a:spcAft>
                <a:spcPts val="0"/>
              </a:spcAft>
              <a:buSzPts val="1120"/>
              <a:buNone/>
              <a:defRPr sz="1400">
                <a:solidFill>
                  <a:srgbClr val="888888"/>
                </a:solidFill>
              </a:defRPr>
            </a:lvl8pPr>
            <a:lvl9pPr marL="4114800" lvl="8" indent="-228600" algn="l">
              <a:spcBef>
                <a:spcPts val="1000"/>
              </a:spcBef>
              <a:spcAft>
                <a:spcPts val="0"/>
              </a:spcAft>
              <a:buSzPts val="1120"/>
              <a:buNone/>
              <a:defRPr sz="1400">
                <a:solidFill>
                  <a:srgbClr val="888888"/>
                </a:solidFill>
              </a:defRPr>
            </a:lvl9pPr>
          </a:lstStyle>
          <a:p>
            <a:endParaRPr/>
          </a:p>
        </p:txBody>
      </p:sp>
      <p:sp>
        <p:nvSpPr>
          <p:cNvPr id="52" name="Google Shape;52;p9"/>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9"/>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4" name="Google Shape;54;p9"/>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55"/>
        <p:cNvGrpSpPr/>
        <p:nvPr/>
      </p:nvGrpSpPr>
      <p:grpSpPr>
        <a:xfrm>
          <a:off x="0" y="0"/>
          <a:ext cx="0" cy="0"/>
          <a:chOff x="0" y="0"/>
          <a:chExt cx="0" cy="0"/>
        </a:xfrm>
      </p:grpSpPr>
      <p:sp>
        <p:nvSpPr>
          <p:cNvPr id="56" name="Google Shape;56;p10"/>
          <p:cNvSpPr txBox="1">
            <a:spLocks noGrp="1"/>
          </p:cNvSpPr>
          <p:nvPr>
            <p:ph type="title"/>
          </p:nvPr>
        </p:nvSpPr>
        <p:spPr>
          <a:xfrm>
            <a:off x="677334" y="609600"/>
            <a:ext cx="8596668" cy="1320800"/>
          </a:xfrm>
          <a:prstGeom prst="rect">
            <a:avLst/>
          </a:prstGeom>
          <a:noFill/>
          <a:ln>
            <a:noFill/>
          </a:ln>
        </p:spPr>
        <p:txBody>
          <a:bodyPr spcFirstLastPara="1" wrap="square" lIns="91425" tIns="45700" rIns="91425" bIns="45700" anchor="t" anchorCtr="0">
            <a:normAutofit/>
          </a:bodyPr>
          <a:lstStyle>
            <a:lvl1pPr lvl="0" algn="l">
              <a:spcBef>
                <a:spcPts val="0"/>
              </a:spcBef>
              <a:spcAft>
                <a:spcPts val="0"/>
              </a:spcAft>
              <a:buClr>
                <a:schemeClr val="accent1"/>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7" name="Google Shape;57;p10"/>
          <p:cNvSpPr txBox="1">
            <a:spLocks noGrp="1"/>
          </p:cNvSpPr>
          <p:nvPr>
            <p:ph type="body" idx="1"/>
          </p:nvPr>
        </p:nvSpPr>
        <p:spPr>
          <a:xfrm>
            <a:off x="677334" y="2160589"/>
            <a:ext cx="4184035" cy="3880772"/>
          </a:xfrm>
          <a:prstGeom prst="rect">
            <a:avLst/>
          </a:prstGeom>
          <a:noFill/>
          <a:ln>
            <a:noFill/>
          </a:ln>
        </p:spPr>
        <p:txBody>
          <a:bodyPr spcFirstLastPara="1" wrap="square" lIns="91425" tIns="45700" rIns="91425" bIns="45700" anchor="t" anchorCtr="0">
            <a:normAutofit/>
          </a:bodyPr>
          <a:lstStyle>
            <a:lvl1pPr marL="457200" lvl="0" indent="-320040" algn="l">
              <a:spcBef>
                <a:spcPts val="1000"/>
              </a:spcBef>
              <a:spcAft>
                <a:spcPts val="0"/>
              </a:spcAft>
              <a:buSzPts val="1440"/>
              <a:buChar char="►"/>
              <a:defRPr/>
            </a:lvl1pPr>
            <a:lvl2pPr marL="914400" lvl="1" indent="-320040" algn="l">
              <a:spcBef>
                <a:spcPts val="1000"/>
              </a:spcBef>
              <a:spcAft>
                <a:spcPts val="0"/>
              </a:spcAft>
              <a:buSzPts val="1440"/>
              <a:buChar char="►"/>
              <a:defRPr/>
            </a:lvl2pPr>
            <a:lvl3pPr marL="1371600" lvl="2" indent="-320039" algn="l">
              <a:spcBef>
                <a:spcPts val="1000"/>
              </a:spcBef>
              <a:spcAft>
                <a:spcPts val="0"/>
              </a:spcAft>
              <a:buSzPts val="1440"/>
              <a:buChar char="►"/>
              <a:defRPr/>
            </a:lvl3pPr>
            <a:lvl4pPr marL="1828800" lvl="3" indent="-320039" algn="l">
              <a:spcBef>
                <a:spcPts val="1000"/>
              </a:spcBef>
              <a:spcAft>
                <a:spcPts val="0"/>
              </a:spcAft>
              <a:buSzPts val="1440"/>
              <a:buChar char="►"/>
              <a:defRPr/>
            </a:lvl4pPr>
            <a:lvl5pPr marL="2286000" lvl="4" indent="-320039" algn="l">
              <a:spcBef>
                <a:spcPts val="1000"/>
              </a:spcBef>
              <a:spcAft>
                <a:spcPts val="0"/>
              </a:spcAft>
              <a:buSzPts val="1440"/>
              <a:buChar char="►"/>
              <a:defRPr/>
            </a:lvl5pPr>
            <a:lvl6pPr marL="2743200" lvl="5" indent="-320039" algn="l">
              <a:spcBef>
                <a:spcPts val="1000"/>
              </a:spcBef>
              <a:spcAft>
                <a:spcPts val="0"/>
              </a:spcAft>
              <a:buSzPts val="1440"/>
              <a:buChar char="►"/>
              <a:defRPr/>
            </a:lvl6pPr>
            <a:lvl7pPr marL="3200400" lvl="6" indent="-320039" algn="l">
              <a:spcBef>
                <a:spcPts val="1000"/>
              </a:spcBef>
              <a:spcAft>
                <a:spcPts val="0"/>
              </a:spcAft>
              <a:buSzPts val="1440"/>
              <a:buChar char="►"/>
              <a:defRPr/>
            </a:lvl7pPr>
            <a:lvl8pPr marL="3657600" lvl="7" indent="-320040" algn="l">
              <a:spcBef>
                <a:spcPts val="1000"/>
              </a:spcBef>
              <a:spcAft>
                <a:spcPts val="0"/>
              </a:spcAft>
              <a:buSzPts val="1440"/>
              <a:buChar char="►"/>
              <a:defRPr/>
            </a:lvl8pPr>
            <a:lvl9pPr marL="4114800" lvl="8" indent="-320040" algn="l">
              <a:spcBef>
                <a:spcPts val="1000"/>
              </a:spcBef>
              <a:spcAft>
                <a:spcPts val="0"/>
              </a:spcAft>
              <a:buSzPts val="1440"/>
              <a:buChar char="►"/>
              <a:defRPr/>
            </a:lvl9pPr>
          </a:lstStyle>
          <a:p>
            <a:endParaRPr/>
          </a:p>
        </p:txBody>
      </p:sp>
      <p:sp>
        <p:nvSpPr>
          <p:cNvPr id="58" name="Google Shape;58;p10"/>
          <p:cNvSpPr txBox="1">
            <a:spLocks noGrp="1"/>
          </p:cNvSpPr>
          <p:nvPr>
            <p:ph type="body" idx="2"/>
          </p:nvPr>
        </p:nvSpPr>
        <p:spPr>
          <a:xfrm>
            <a:off x="5089970" y="2160589"/>
            <a:ext cx="4184034" cy="3880773"/>
          </a:xfrm>
          <a:prstGeom prst="rect">
            <a:avLst/>
          </a:prstGeom>
          <a:noFill/>
          <a:ln>
            <a:noFill/>
          </a:ln>
        </p:spPr>
        <p:txBody>
          <a:bodyPr spcFirstLastPara="1" wrap="square" lIns="91425" tIns="45700" rIns="91425" bIns="45700" anchor="t" anchorCtr="0">
            <a:normAutofit/>
          </a:bodyPr>
          <a:lstStyle>
            <a:lvl1pPr marL="457200" lvl="0" indent="-320040" algn="l">
              <a:spcBef>
                <a:spcPts val="1000"/>
              </a:spcBef>
              <a:spcAft>
                <a:spcPts val="0"/>
              </a:spcAft>
              <a:buSzPts val="1440"/>
              <a:buChar char="►"/>
              <a:defRPr/>
            </a:lvl1pPr>
            <a:lvl2pPr marL="914400" lvl="1" indent="-320040" algn="l">
              <a:spcBef>
                <a:spcPts val="1000"/>
              </a:spcBef>
              <a:spcAft>
                <a:spcPts val="0"/>
              </a:spcAft>
              <a:buSzPts val="1440"/>
              <a:buChar char="►"/>
              <a:defRPr/>
            </a:lvl2pPr>
            <a:lvl3pPr marL="1371600" lvl="2" indent="-320039" algn="l">
              <a:spcBef>
                <a:spcPts val="1000"/>
              </a:spcBef>
              <a:spcAft>
                <a:spcPts val="0"/>
              </a:spcAft>
              <a:buSzPts val="1440"/>
              <a:buChar char="►"/>
              <a:defRPr/>
            </a:lvl3pPr>
            <a:lvl4pPr marL="1828800" lvl="3" indent="-320039" algn="l">
              <a:spcBef>
                <a:spcPts val="1000"/>
              </a:spcBef>
              <a:spcAft>
                <a:spcPts val="0"/>
              </a:spcAft>
              <a:buSzPts val="1440"/>
              <a:buChar char="►"/>
              <a:defRPr/>
            </a:lvl4pPr>
            <a:lvl5pPr marL="2286000" lvl="4" indent="-320039" algn="l">
              <a:spcBef>
                <a:spcPts val="1000"/>
              </a:spcBef>
              <a:spcAft>
                <a:spcPts val="0"/>
              </a:spcAft>
              <a:buSzPts val="1440"/>
              <a:buChar char="►"/>
              <a:defRPr/>
            </a:lvl5pPr>
            <a:lvl6pPr marL="2743200" lvl="5" indent="-320039" algn="l">
              <a:spcBef>
                <a:spcPts val="1000"/>
              </a:spcBef>
              <a:spcAft>
                <a:spcPts val="0"/>
              </a:spcAft>
              <a:buSzPts val="1440"/>
              <a:buChar char="►"/>
              <a:defRPr/>
            </a:lvl6pPr>
            <a:lvl7pPr marL="3200400" lvl="6" indent="-320039" algn="l">
              <a:spcBef>
                <a:spcPts val="1000"/>
              </a:spcBef>
              <a:spcAft>
                <a:spcPts val="0"/>
              </a:spcAft>
              <a:buSzPts val="1440"/>
              <a:buChar char="►"/>
              <a:defRPr/>
            </a:lvl7pPr>
            <a:lvl8pPr marL="3657600" lvl="7" indent="-320040" algn="l">
              <a:spcBef>
                <a:spcPts val="1000"/>
              </a:spcBef>
              <a:spcAft>
                <a:spcPts val="0"/>
              </a:spcAft>
              <a:buSzPts val="1440"/>
              <a:buChar char="►"/>
              <a:defRPr/>
            </a:lvl8pPr>
            <a:lvl9pPr marL="4114800" lvl="8" indent="-320040" algn="l">
              <a:spcBef>
                <a:spcPts val="1000"/>
              </a:spcBef>
              <a:spcAft>
                <a:spcPts val="0"/>
              </a:spcAft>
              <a:buSzPts val="1440"/>
              <a:buChar char="►"/>
              <a:defRPr/>
            </a:lvl9pPr>
          </a:lstStyle>
          <a:p>
            <a:endParaRPr/>
          </a:p>
        </p:txBody>
      </p:sp>
      <p:sp>
        <p:nvSpPr>
          <p:cNvPr id="59" name="Google Shape;59;p10"/>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10"/>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1" name="Google Shape;61;p10"/>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62"/>
        <p:cNvGrpSpPr/>
        <p:nvPr/>
      </p:nvGrpSpPr>
      <p:grpSpPr>
        <a:xfrm>
          <a:off x="0" y="0"/>
          <a:ext cx="0" cy="0"/>
          <a:chOff x="0" y="0"/>
          <a:chExt cx="0" cy="0"/>
        </a:xfrm>
      </p:grpSpPr>
      <p:sp>
        <p:nvSpPr>
          <p:cNvPr id="63" name="Google Shape;63;p11"/>
          <p:cNvSpPr txBox="1">
            <a:spLocks noGrp="1"/>
          </p:cNvSpPr>
          <p:nvPr>
            <p:ph type="title"/>
          </p:nvPr>
        </p:nvSpPr>
        <p:spPr>
          <a:xfrm>
            <a:off x="677334" y="609600"/>
            <a:ext cx="8596668" cy="1320800"/>
          </a:xfrm>
          <a:prstGeom prst="rect">
            <a:avLst/>
          </a:prstGeom>
          <a:noFill/>
          <a:ln>
            <a:noFill/>
          </a:ln>
        </p:spPr>
        <p:txBody>
          <a:bodyPr spcFirstLastPara="1" wrap="square" lIns="91425" tIns="45700" rIns="91425" bIns="45700" anchor="t" anchorCtr="0">
            <a:normAutofit/>
          </a:bodyPr>
          <a:lstStyle>
            <a:lvl1pPr lvl="0" algn="l">
              <a:spcBef>
                <a:spcPts val="0"/>
              </a:spcBef>
              <a:spcAft>
                <a:spcPts val="0"/>
              </a:spcAft>
              <a:buClr>
                <a:schemeClr val="accent1"/>
              </a:buClr>
              <a:buSzPts val="3600"/>
              <a:buFont typeface="Trebuchet MS"/>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4" name="Google Shape;64;p11"/>
          <p:cNvSpPr txBox="1">
            <a:spLocks noGrp="1"/>
          </p:cNvSpPr>
          <p:nvPr>
            <p:ph type="body" idx="1"/>
          </p:nvPr>
        </p:nvSpPr>
        <p:spPr>
          <a:xfrm>
            <a:off x="675745" y="2160983"/>
            <a:ext cx="4185623" cy="576262"/>
          </a:xfrm>
          <a:prstGeom prst="rect">
            <a:avLst/>
          </a:prstGeom>
          <a:noFill/>
          <a:ln>
            <a:noFill/>
          </a:ln>
        </p:spPr>
        <p:txBody>
          <a:bodyPr spcFirstLastPara="1" wrap="square" lIns="91425" tIns="45700" rIns="91425" bIns="45700" anchor="b" anchorCtr="0">
            <a:noAutofit/>
          </a:bodyPr>
          <a:lstStyle>
            <a:lvl1pPr marL="457200" lvl="0" indent="-228600" algn="l">
              <a:spcBef>
                <a:spcPts val="1000"/>
              </a:spcBef>
              <a:spcAft>
                <a:spcPts val="0"/>
              </a:spcAft>
              <a:buSzPts val="1920"/>
              <a:buNone/>
              <a:defRPr sz="2400" b="0"/>
            </a:lvl1pPr>
            <a:lvl2pPr marL="914400" lvl="1" indent="-228600" algn="l">
              <a:spcBef>
                <a:spcPts val="1000"/>
              </a:spcBef>
              <a:spcAft>
                <a:spcPts val="0"/>
              </a:spcAft>
              <a:buSzPts val="1600"/>
              <a:buNone/>
              <a:defRPr sz="2000" b="1"/>
            </a:lvl2pPr>
            <a:lvl3pPr marL="1371600" lvl="2" indent="-228600" algn="l">
              <a:spcBef>
                <a:spcPts val="1000"/>
              </a:spcBef>
              <a:spcAft>
                <a:spcPts val="0"/>
              </a:spcAft>
              <a:buSzPts val="1440"/>
              <a:buNone/>
              <a:defRPr sz="1800" b="1"/>
            </a:lvl3pPr>
            <a:lvl4pPr marL="1828800" lvl="3" indent="-228600" algn="l">
              <a:spcBef>
                <a:spcPts val="1000"/>
              </a:spcBef>
              <a:spcAft>
                <a:spcPts val="0"/>
              </a:spcAft>
              <a:buSzPts val="1280"/>
              <a:buNone/>
              <a:defRPr sz="1600" b="1"/>
            </a:lvl4pPr>
            <a:lvl5pPr marL="2286000" lvl="4" indent="-228600" algn="l">
              <a:spcBef>
                <a:spcPts val="1000"/>
              </a:spcBef>
              <a:spcAft>
                <a:spcPts val="0"/>
              </a:spcAft>
              <a:buSzPts val="1280"/>
              <a:buNone/>
              <a:defRPr sz="1600" b="1"/>
            </a:lvl5pPr>
            <a:lvl6pPr marL="2743200" lvl="5" indent="-228600" algn="l">
              <a:spcBef>
                <a:spcPts val="1000"/>
              </a:spcBef>
              <a:spcAft>
                <a:spcPts val="0"/>
              </a:spcAft>
              <a:buSzPts val="1280"/>
              <a:buNone/>
              <a:defRPr sz="1600" b="1"/>
            </a:lvl6pPr>
            <a:lvl7pPr marL="3200400" lvl="6" indent="-228600" algn="l">
              <a:spcBef>
                <a:spcPts val="1000"/>
              </a:spcBef>
              <a:spcAft>
                <a:spcPts val="0"/>
              </a:spcAft>
              <a:buSzPts val="1280"/>
              <a:buNone/>
              <a:defRPr sz="1600" b="1"/>
            </a:lvl7pPr>
            <a:lvl8pPr marL="3657600" lvl="7" indent="-228600" algn="l">
              <a:spcBef>
                <a:spcPts val="1000"/>
              </a:spcBef>
              <a:spcAft>
                <a:spcPts val="0"/>
              </a:spcAft>
              <a:buSzPts val="1280"/>
              <a:buNone/>
              <a:defRPr sz="1600" b="1"/>
            </a:lvl8pPr>
            <a:lvl9pPr marL="4114800" lvl="8" indent="-228600" algn="l">
              <a:spcBef>
                <a:spcPts val="1000"/>
              </a:spcBef>
              <a:spcAft>
                <a:spcPts val="0"/>
              </a:spcAft>
              <a:buSzPts val="1280"/>
              <a:buNone/>
              <a:defRPr sz="1600" b="1"/>
            </a:lvl9pPr>
          </a:lstStyle>
          <a:p>
            <a:endParaRPr/>
          </a:p>
        </p:txBody>
      </p:sp>
      <p:sp>
        <p:nvSpPr>
          <p:cNvPr id="65" name="Google Shape;65;p11"/>
          <p:cNvSpPr txBox="1">
            <a:spLocks noGrp="1"/>
          </p:cNvSpPr>
          <p:nvPr>
            <p:ph type="body" idx="2"/>
          </p:nvPr>
        </p:nvSpPr>
        <p:spPr>
          <a:xfrm>
            <a:off x="675745" y="2737245"/>
            <a:ext cx="4185623" cy="3304117"/>
          </a:xfrm>
          <a:prstGeom prst="rect">
            <a:avLst/>
          </a:prstGeom>
          <a:noFill/>
          <a:ln>
            <a:noFill/>
          </a:ln>
        </p:spPr>
        <p:txBody>
          <a:bodyPr spcFirstLastPara="1" wrap="square" lIns="91425" tIns="45700" rIns="91425" bIns="45700" anchor="t" anchorCtr="0">
            <a:normAutofit/>
          </a:bodyPr>
          <a:lstStyle>
            <a:lvl1pPr marL="457200" lvl="0" indent="-320040" algn="l">
              <a:spcBef>
                <a:spcPts val="1000"/>
              </a:spcBef>
              <a:spcAft>
                <a:spcPts val="0"/>
              </a:spcAft>
              <a:buSzPts val="1440"/>
              <a:buChar char="►"/>
              <a:defRPr/>
            </a:lvl1pPr>
            <a:lvl2pPr marL="914400" lvl="1" indent="-320040" algn="l">
              <a:spcBef>
                <a:spcPts val="1000"/>
              </a:spcBef>
              <a:spcAft>
                <a:spcPts val="0"/>
              </a:spcAft>
              <a:buSzPts val="1440"/>
              <a:buChar char="►"/>
              <a:defRPr/>
            </a:lvl2pPr>
            <a:lvl3pPr marL="1371600" lvl="2" indent="-320039" algn="l">
              <a:spcBef>
                <a:spcPts val="1000"/>
              </a:spcBef>
              <a:spcAft>
                <a:spcPts val="0"/>
              </a:spcAft>
              <a:buSzPts val="1440"/>
              <a:buChar char="►"/>
              <a:defRPr/>
            </a:lvl3pPr>
            <a:lvl4pPr marL="1828800" lvl="3" indent="-320039" algn="l">
              <a:spcBef>
                <a:spcPts val="1000"/>
              </a:spcBef>
              <a:spcAft>
                <a:spcPts val="0"/>
              </a:spcAft>
              <a:buSzPts val="1440"/>
              <a:buChar char="►"/>
              <a:defRPr/>
            </a:lvl4pPr>
            <a:lvl5pPr marL="2286000" lvl="4" indent="-320039" algn="l">
              <a:spcBef>
                <a:spcPts val="1000"/>
              </a:spcBef>
              <a:spcAft>
                <a:spcPts val="0"/>
              </a:spcAft>
              <a:buSzPts val="1440"/>
              <a:buChar char="►"/>
              <a:defRPr/>
            </a:lvl5pPr>
            <a:lvl6pPr marL="2743200" lvl="5" indent="-320039" algn="l">
              <a:spcBef>
                <a:spcPts val="1000"/>
              </a:spcBef>
              <a:spcAft>
                <a:spcPts val="0"/>
              </a:spcAft>
              <a:buSzPts val="1440"/>
              <a:buChar char="►"/>
              <a:defRPr/>
            </a:lvl6pPr>
            <a:lvl7pPr marL="3200400" lvl="6" indent="-320039" algn="l">
              <a:spcBef>
                <a:spcPts val="1000"/>
              </a:spcBef>
              <a:spcAft>
                <a:spcPts val="0"/>
              </a:spcAft>
              <a:buSzPts val="1440"/>
              <a:buChar char="►"/>
              <a:defRPr/>
            </a:lvl7pPr>
            <a:lvl8pPr marL="3657600" lvl="7" indent="-320040" algn="l">
              <a:spcBef>
                <a:spcPts val="1000"/>
              </a:spcBef>
              <a:spcAft>
                <a:spcPts val="0"/>
              </a:spcAft>
              <a:buSzPts val="1440"/>
              <a:buChar char="►"/>
              <a:defRPr/>
            </a:lvl8pPr>
            <a:lvl9pPr marL="4114800" lvl="8" indent="-320040" algn="l">
              <a:spcBef>
                <a:spcPts val="1000"/>
              </a:spcBef>
              <a:spcAft>
                <a:spcPts val="0"/>
              </a:spcAft>
              <a:buSzPts val="1440"/>
              <a:buChar char="►"/>
              <a:defRPr/>
            </a:lvl9pPr>
          </a:lstStyle>
          <a:p>
            <a:endParaRPr/>
          </a:p>
        </p:txBody>
      </p:sp>
      <p:sp>
        <p:nvSpPr>
          <p:cNvPr id="66" name="Google Shape;66;p11"/>
          <p:cNvSpPr txBox="1">
            <a:spLocks noGrp="1"/>
          </p:cNvSpPr>
          <p:nvPr>
            <p:ph type="body" idx="3"/>
          </p:nvPr>
        </p:nvSpPr>
        <p:spPr>
          <a:xfrm>
            <a:off x="5088383" y="2160983"/>
            <a:ext cx="4185618" cy="576262"/>
          </a:xfrm>
          <a:prstGeom prst="rect">
            <a:avLst/>
          </a:prstGeom>
          <a:noFill/>
          <a:ln>
            <a:noFill/>
          </a:ln>
        </p:spPr>
        <p:txBody>
          <a:bodyPr spcFirstLastPara="1" wrap="square" lIns="91425" tIns="45700" rIns="91425" bIns="45700" anchor="b" anchorCtr="0">
            <a:noAutofit/>
          </a:bodyPr>
          <a:lstStyle>
            <a:lvl1pPr marL="457200" lvl="0" indent="-228600" algn="l">
              <a:spcBef>
                <a:spcPts val="1000"/>
              </a:spcBef>
              <a:spcAft>
                <a:spcPts val="0"/>
              </a:spcAft>
              <a:buSzPts val="1920"/>
              <a:buNone/>
              <a:defRPr sz="2400" b="0"/>
            </a:lvl1pPr>
            <a:lvl2pPr marL="914400" lvl="1" indent="-228600" algn="l">
              <a:spcBef>
                <a:spcPts val="1000"/>
              </a:spcBef>
              <a:spcAft>
                <a:spcPts val="0"/>
              </a:spcAft>
              <a:buSzPts val="1600"/>
              <a:buNone/>
              <a:defRPr sz="2000" b="1"/>
            </a:lvl2pPr>
            <a:lvl3pPr marL="1371600" lvl="2" indent="-228600" algn="l">
              <a:spcBef>
                <a:spcPts val="1000"/>
              </a:spcBef>
              <a:spcAft>
                <a:spcPts val="0"/>
              </a:spcAft>
              <a:buSzPts val="1440"/>
              <a:buNone/>
              <a:defRPr sz="1800" b="1"/>
            </a:lvl3pPr>
            <a:lvl4pPr marL="1828800" lvl="3" indent="-228600" algn="l">
              <a:spcBef>
                <a:spcPts val="1000"/>
              </a:spcBef>
              <a:spcAft>
                <a:spcPts val="0"/>
              </a:spcAft>
              <a:buSzPts val="1280"/>
              <a:buNone/>
              <a:defRPr sz="1600" b="1"/>
            </a:lvl4pPr>
            <a:lvl5pPr marL="2286000" lvl="4" indent="-228600" algn="l">
              <a:spcBef>
                <a:spcPts val="1000"/>
              </a:spcBef>
              <a:spcAft>
                <a:spcPts val="0"/>
              </a:spcAft>
              <a:buSzPts val="1280"/>
              <a:buNone/>
              <a:defRPr sz="1600" b="1"/>
            </a:lvl5pPr>
            <a:lvl6pPr marL="2743200" lvl="5" indent="-228600" algn="l">
              <a:spcBef>
                <a:spcPts val="1000"/>
              </a:spcBef>
              <a:spcAft>
                <a:spcPts val="0"/>
              </a:spcAft>
              <a:buSzPts val="1280"/>
              <a:buNone/>
              <a:defRPr sz="1600" b="1"/>
            </a:lvl6pPr>
            <a:lvl7pPr marL="3200400" lvl="6" indent="-228600" algn="l">
              <a:spcBef>
                <a:spcPts val="1000"/>
              </a:spcBef>
              <a:spcAft>
                <a:spcPts val="0"/>
              </a:spcAft>
              <a:buSzPts val="1280"/>
              <a:buNone/>
              <a:defRPr sz="1600" b="1"/>
            </a:lvl7pPr>
            <a:lvl8pPr marL="3657600" lvl="7" indent="-228600" algn="l">
              <a:spcBef>
                <a:spcPts val="1000"/>
              </a:spcBef>
              <a:spcAft>
                <a:spcPts val="0"/>
              </a:spcAft>
              <a:buSzPts val="1280"/>
              <a:buNone/>
              <a:defRPr sz="1600" b="1"/>
            </a:lvl8pPr>
            <a:lvl9pPr marL="4114800" lvl="8" indent="-228600" algn="l">
              <a:spcBef>
                <a:spcPts val="1000"/>
              </a:spcBef>
              <a:spcAft>
                <a:spcPts val="0"/>
              </a:spcAft>
              <a:buSzPts val="1280"/>
              <a:buNone/>
              <a:defRPr sz="1600" b="1"/>
            </a:lvl9pPr>
          </a:lstStyle>
          <a:p>
            <a:endParaRPr/>
          </a:p>
        </p:txBody>
      </p:sp>
      <p:sp>
        <p:nvSpPr>
          <p:cNvPr id="67" name="Google Shape;67;p11"/>
          <p:cNvSpPr txBox="1">
            <a:spLocks noGrp="1"/>
          </p:cNvSpPr>
          <p:nvPr>
            <p:ph type="body" idx="4"/>
          </p:nvPr>
        </p:nvSpPr>
        <p:spPr>
          <a:xfrm>
            <a:off x="5088384" y="2737245"/>
            <a:ext cx="4185617" cy="3304117"/>
          </a:xfrm>
          <a:prstGeom prst="rect">
            <a:avLst/>
          </a:prstGeom>
          <a:noFill/>
          <a:ln>
            <a:noFill/>
          </a:ln>
        </p:spPr>
        <p:txBody>
          <a:bodyPr spcFirstLastPara="1" wrap="square" lIns="91425" tIns="45700" rIns="91425" bIns="45700" anchor="t" anchorCtr="0">
            <a:normAutofit/>
          </a:bodyPr>
          <a:lstStyle>
            <a:lvl1pPr marL="457200" lvl="0" indent="-320040" algn="l">
              <a:spcBef>
                <a:spcPts val="1000"/>
              </a:spcBef>
              <a:spcAft>
                <a:spcPts val="0"/>
              </a:spcAft>
              <a:buSzPts val="1440"/>
              <a:buChar char="►"/>
              <a:defRPr/>
            </a:lvl1pPr>
            <a:lvl2pPr marL="914400" lvl="1" indent="-320040" algn="l">
              <a:spcBef>
                <a:spcPts val="1000"/>
              </a:spcBef>
              <a:spcAft>
                <a:spcPts val="0"/>
              </a:spcAft>
              <a:buSzPts val="1440"/>
              <a:buChar char="►"/>
              <a:defRPr/>
            </a:lvl2pPr>
            <a:lvl3pPr marL="1371600" lvl="2" indent="-320039" algn="l">
              <a:spcBef>
                <a:spcPts val="1000"/>
              </a:spcBef>
              <a:spcAft>
                <a:spcPts val="0"/>
              </a:spcAft>
              <a:buSzPts val="1440"/>
              <a:buChar char="►"/>
              <a:defRPr/>
            </a:lvl3pPr>
            <a:lvl4pPr marL="1828800" lvl="3" indent="-320039" algn="l">
              <a:spcBef>
                <a:spcPts val="1000"/>
              </a:spcBef>
              <a:spcAft>
                <a:spcPts val="0"/>
              </a:spcAft>
              <a:buSzPts val="1440"/>
              <a:buChar char="►"/>
              <a:defRPr/>
            </a:lvl4pPr>
            <a:lvl5pPr marL="2286000" lvl="4" indent="-320039" algn="l">
              <a:spcBef>
                <a:spcPts val="1000"/>
              </a:spcBef>
              <a:spcAft>
                <a:spcPts val="0"/>
              </a:spcAft>
              <a:buSzPts val="1440"/>
              <a:buChar char="►"/>
              <a:defRPr/>
            </a:lvl5pPr>
            <a:lvl6pPr marL="2743200" lvl="5" indent="-320039" algn="l">
              <a:spcBef>
                <a:spcPts val="1000"/>
              </a:spcBef>
              <a:spcAft>
                <a:spcPts val="0"/>
              </a:spcAft>
              <a:buSzPts val="1440"/>
              <a:buChar char="►"/>
              <a:defRPr/>
            </a:lvl6pPr>
            <a:lvl7pPr marL="3200400" lvl="6" indent="-320039" algn="l">
              <a:spcBef>
                <a:spcPts val="1000"/>
              </a:spcBef>
              <a:spcAft>
                <a:spcPts val="0"/>
              </a:spcAft>
              <a:buSzPts val="1440"/>
              <a:buChar char="►"/>
              <a:defRPr/>
            </a:lvl7pPr>
            <a:lvl8pPr marL="3657600" lvl="7" indent="-320040" algn="l">
              <a:spcBef>
                <a:spcPts val="1000"/>
              </a:spcBef>
              <a:spcAft>
                <a:spcPts val="0"/>
              </a:spcAft>
              <a:buSzPts val="1440"/>
              <a:buChar char="►"/>
              <a:defRPr/>
            </a:lvl8pPr>
            <a:lvl9pPr marL="4114800" lvl="8" indent="-320040" algn="l">
              <a:spcBef>
                <a:spcPts val="1000"/>
              </a:spcBef>
              <a:spcAft>
                <a:spcPts val="0"/>
              </a:spcAft>
              <a:buSzPts val="1440"/>
              <a:buChar char="►"/>
              <a:defRPr/>
            </a:lvl9pPr>
          </a:lstStyle>
          <a:p>
            <a:endParaRPr/>
          </a:p>
        </p:txBody>
      </p:sp>
      <p:sp>
        <p:nvSpPr>
          <p:cNvPr id="68" name="Google Shape;68;p11"/>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9" name="Google Shape;69;p11"/>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0" name="Google Shape;70;p11"/>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71"/>
        <p:cNvGrpSpPr/>
        <p:nvPr/>
      </p:nvGrpSpPr>
      <p:grpSpPr>
        <a:xfrm>
          <a:off x="0" y="0"/>
          <a:ext cx="0" cy="0"/>
          <a:chOff x="0" y="0"/>
          <a:chExt cx="0" cy="0"/>
        </a:xfrm>
      </p:grpSpPr>
      <p:sp>
        <p:nvSpPr>
          <p:cNvPr id="72" name="Google Shape;72;p12"/>
          <p:cNvSpPr txBox="1">
            <a:spLocks noGrp="1"/>
          </p:cNvSpPr>
          <p:nvPr>
            <p:ph type="title"/>
          </p:nvPr>
        </p:nvSpPr>
        <p:spPr>
          <a:xfrm>
            <a:off x="677334" y="609600"/>
            <a:ext cx="8596668" cy="1320800"/>
          </a:xfrm>
          <a:prstGeom prst="rect">
            <a:avLst/>
          </a:prstGeom>
          <a:noFill/>
          <a:ln>
            <a:noFill/>
          </a:ln>
        </p:spPr>
        <p:txBody>
          <a:bodyPr spcFirstLastPara="1" wrap="square" lIns="91425" tIns="45700" rIns="91425" bIns="45700" anchor="t" anchorCtr="0">
            <a:normAutofit/>
          </a:bodyPr>
          <a:lstStyle>
            <a:lvl1pPr lvl="0" algn="l">
              <a:spcBef>
                <a:spcPts val="0"/>
              </a:spcBef>
              <a:spcAft>
                <a:spcPts val="0"/>
              </a:spcAft>
              <a:buClr>
                <a:schemeClr val="accent1"/>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12"/>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4" name="Google Shape;74;p12"/>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5" name="Google Shape;75;p12"/>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76"/>
        <p:cNvGrpSpPr/>
        <p:nvPr/>
      </p:nvGrpSpPr>
      <p:grpSpPr>
        <a:xfrm>
          <a:off x="0" y="0"/>
          <a:ext cx="0" cy="0"/>
          <a:chOff x="0" y="0"/>
          <a:chExt cx="0" cy="0"/>
        </a:xfrm>
      </p:grpSpPr>
      <p:sp>
        <p:nvSpPr>
          <p:cNvPr id="77" name="Google Shape;77;p13"/>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13"/>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13"/>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80"/>
        <p:cNvGrpSpPr/>
        <p:nvPr/>
      </p:nvGrpSpPr>
      <p:grpSpPr>
        <a:xfrm>
          <a:off x="0" y="0"/>
          <a:ext cx="0" cy="0"/>
          <a:chOff x="0" y="0"/>
          <a:chExt cx="0" cy="0"/>
        </a:xfrm>
      </p:grpSpPr>
      <p:sp>
        <p:nvSpPr>
          <p:cNvPr id="81" name="Google Shape;81;p14"/>
          <p:cNvSpPr txBox="1">
            <a:spLocks noGrp="1"/>
          </p:cNvSpPr>
          <p:nvPr>
            <p:ph type="title"/>
          </p:nvPr>
        </p:nvSpPr>
        <p:spPr>
          <a:xfrm>
            <a:off x="677334" y="1498604"/>
            <a:ext cx="3854528" cy="1278466"/>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accent1"/>
              </a:buClr>
              <a:buSzPts val="2000"/>
              <a:buFont typeface="Trebuchet MS"/>
              <a:buNone/>
              <a:defRPr sz="20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14"/>
          <p:cNvSpPr txBox="1">
            <a:spLocks noGrp="1"/>
          </p:cNvSpPr>
          <p:nvPr>
            <p:ph type="body" idx="1"/>
          </p:nvPr>
        </p:nvSpPr>
        <p:spPr>
          <a:xfrm>
            <a:off x="4760461" y="514924"/>
            <a:ext cx="4513541" cy="5526437"/>
          </a:xfrm>
          <a:prstGeom prst="rect">
            <a:avLst/>
          </a:prstGeom>
          <a:noFill/>
          <a:ln>
            <a:noFill/>
          </a:ln>
        </p:spPr>
        <p:txBody>
          <a:bodyPr spcFirstLastPara="1" wrap="square" lIns="91425" tIns="45700" rIns="91425" bIns="45700" anchor="t" anchorCtr="0">
            <a:normAutofit/>
          </a:bodyPr>
          <a:lstStyle>
            <a:lvl1pPr marL="457200" lvl="0" indent="-320040" algn="l">
              <a:spcBef>
                <a:spcPts val="1000"/>
              </a:spcBef>
              <a:spcAft>
                <a:spcPts val="0"/>
              </a:spcAft>
              <a:buSzPts val="1440"/>
              <a:buChar char="►"/>
              <a:defRPr/>
            </a:lvl1pPr>
            <a:lvl2pPr marL="914400" lvl="1" indent="-320040" algn="l">
              <a:spcBef>
                <a:spcPts val="1000"/>
              </a:spcBef>
              <a:spcAft>
                <a:spcPts val="0"/>
              </a:spcAft>
              <a:buSzPts val="1440"/>
              <a:buChar char="►"/>
              <a:defRPr/>
            </a:lvl2pPr>
            <a:lvl3pPr marL="1371600" lvl="2" indent="-320039" algn="l">
              <a:spcBef>
                <a:spcPts val="1000"/>
              </a:spcBef>
              <a:spcAft>
                <a:spcPts val="0"/>
              </a:spcAft>
              <a:buSzPts val="1440"/>
              <a:buChar char="►"/>
              <a:defRPr/>
            </a:lvl3pPr>
            <a:lvl4pPr marL="1828800" lvl="3" indent="-320039" algn="l">
              <a:spcBef>
                <a:spcPts val="1000"/>
              </a:spcBef>
              <a:spcAft>
                <a:spcPts val="0"/>
              </a:spcAft>
              <a:buSzPts val="1440"/>
              <a:buChar char="►"/>
              <a:defRPr/>
            </a:lvl4pPr>
            <a:lvl5pPr marL="2286000" lvl="4" indent="-320039" algn="l">
              <a:spcBef>
                <a:spcPts val="1000"/>
              </a:spcBef>
              <a:spcAft>
                <a:spcPts val="0"/>
              </a:spcAft>
              <a:buSzPts val="1440"/>
              <a:buChar char="►"/>
              <a:defRPr/>
            </a:lvl5pPr>
            <a:lvl6pPr marL="2743200" lvl="5" indent="-320039" algn="l">
              <a:spcBef>
                <a:spcPts val="1000"/>
              </a:spcBef>
              <a:spcAft>
                <a:spcPts val="0"/>
              </a:spcAft>
              <a:buSzPts val="1440"/>
              <a:buChar char="►"/>
              <a:defRPr/>
            </a:lvl6pPr>
            <a:lvl7pPr marL="3200400" lvl="6" indent="-320039" algn="l">
              <a:spcBef>
                <a:spcPts val="1000"/>
              </a:spcBef>
              <a:spcAft>
                <a:spcPts val="0"/>
              </a:spcAft>
              <a:buSzPts val="1440"/>
              <a:buChar char="►"/>
              <a:defRPr/>
            </a:lvl7pPr>
            <a:lvl8pPr marL="3657600" lvl="7" indent="-320040" algn="l">
              <a:spcBef>
                <a:spcPts val="1000"/>
              </a:spcBef>
              <a:spcAft>
                <a:spcPts val="0"/>
              </a:spcAft>
              <a:buSzPts val="1440"/>
              <a:buChar char="►"/>
              <a:defRPr/>
            </a:lvl8pPr>
            <a:lvl9pPr marL="4114800" lvl="8" indent="-320040" algn="l">
              <a:spcBef>
                <a:spcPts val="1000"/>
              </a:spcBef>
              <a:spcAft>
                <a:spcPts val="0"/>
              </a:spcAft>
              <a:buSzPts val="1440"/>
              <a:buChar char="►"/>
              <a:defRPr/>
            </a:lvl9pPr>
          </a:lstStyle>
          <a:p>
            <a:endParaRPr/>
          </a:p>
        </p:txBody>
      </p:sp>
      <p:sp>
        <p:nvSpPr>
          <p:cNvPr id="83" name="Google Shape;83;p14"/>
          <p:cNvSpPr txBox="1">
            <a:spLocks noGrp="1"/>
          </p:cNvSpPr>
          <p:nvPr>
            <p:ph type="body" idx="2"/>
          </p:nvPr>
        </p:nvSpPr>
        <p:spPr>
          <a:xfrm>
            <a:off x="677334" y="2777069"/>
            <a:ext cx="3854528" cy="2584449"/>
          </a:xfrm>
          <a:prstGeom prst="rect">
            <a:avLst/>
          </a:prstGeom>
          <a:noFill/>
          <a:ln>
            <a:noFill/>
          </a:ln>
        </p:spPr>
        <p:txBody>
          <a:bodyPr spcFirstLastPara="1" wrap="square" lIns="91425" tIns="45700" rIns="91425" bIns="45700" anchor="t" anchorCtr="0">
            <a:normAutofit/>
          </a:bodyPr>
          <a:lstStyle>
            <a:lvl1pPr marL="457200" lvl="0" indent="-228600" algn="l">
              <a:spcBef>
                <a:spcPts val="1000"/>
              </a:spcBef>
              <a:spcAft>
                <a:spcPts val="0"/>
              </a:spcAft>
              <a:buSzPts val="1120"/>
              <a:buNone/>
              <a:defRPr sz="1400"/>
            </a:lvl1pPr>
            <a:lvl2pPr marL="914400" lvl="1" indent="-228600" algn="l">
              <a:spcBef>
                <a:spcPts val="1000"/>
              </a:spcBef>
              <a:spcAft>
                <a:spcPts val="0"/>
              </a:spcAft>
              <a:buSzPts val="1120"/>
              <a:buNone/>
              <a:defRPr sz="1400"/>
            </a:lvl2pPr>
            <a:lvl3pPr marL="1371600" lvl="2" indent="-228600" algn="l">
              <a:spcBef>
                <a:spcPts val="1000"/>
              </a:spcBef>
              <a:spcAft>
                <a:spcPts val="0"/>
              </a:spcAft>
              <a:buSzPts val="960"/>
              <a:buNone/>
              <a:defRPr sz="1200"/>
            </a:lvl3pPr>
            <a:lvl4pPr marL="1828800" lvl="3" indent="-228600" algn="l">
              <a:spcBef>
                <a:spcPts val="1000"/>
              </a:spcBef>
              <a:spcAft>
                <a:spcPts val="0"/>
              </a:spcAft>
              <a:buSzPts val="800"/>
              <a:buNone/>
              <a:defRPr sz="1000"/>
            </a:lvl4pPr>
            <a:lvl5pPr marL="2286000" lvl="4" indent="-228600" algn="l">
              <a:spcBef>
                <a:spcPts val="1000"/>
              </a:spcBef>
              <a:spcAft>
                <a:spcPts val="0"/>
              </a:spcAft>
              <a:buSzPts val="800"/>
              <a:buNone/>
              <a:defRPr sz="1000"/>
            </a:lvl5pPr>
            <a:lvl6pPr marL="2743200" lvl="5" indent="-228600" algn="l">
              <a:spcBef>
                <a:spcPts val="1000"/>
              </a:spcBef>
              <a:spcAft>
                <a:spcPts val="0"/>
              </a:spcAft>
              <a:buSzPts val="800"/>
              <a:buNone/>
              <a:defRPr sz="1000"/>
            </a:lvl6pPr>
            <a:lvl7pPr marL="3200400" lvl="6" indent="-228600" algn="l">
              <a:spcBef>
                <a:spcPts val="1000"/>
              </a:spcBef>
              <a:spcAft>
                <a:spcPts val="0"/>
              </a:spcAft>
              <a:buSzPts val="800"/>
              <a:buNone/>
              <a:defRPr sz="1000"/>
            </a:lvl7pPr>
            <a:lvl8pPr marL="3657600" lvl="7" indent="-228600" algn="l">
              <a:spcBef>
                <a:spcPts val="1000"/>
              </a:spcBef>
              <a:spcAft>
                <a:spcPts val="0"/>
              </a:spcAft>
              <a:buSzPts val="800"/>
              <a:buNone/>
              <a:defRPr sz="1000"/>
            </a:lvl8pPr>
            <a:lvl9pPr marL="4114800" lvl="8" indent="-228600" algn="l">
              <a:spcBef>
                <a:spcPts val="1000"/>
              </a:spcBef>
              <a:spcAft>
                <a:spcPts val="0"/>
              </a:spcAft>
              <a:buSzPts val="800"/>
              <a:buNone/>
              <a:defRPr sz="1000"/>
            </a:lvl9pPr>
          </a:lstStyle>
          <a:p>
            <a:endParaRPr/>
          </a:p>
        </p:txBody>
      </p:sp>
      <p:sp>
        <p:nvSpPr>
          <p:cNvPr id="84" name="Google Shape;84;p14"/>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5" name="Google Shape;85;p14"/>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6" name="Google Shape;86;p14"/>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87"/>
        <p:cNvGrpSpPr/>
        <p:nvPr/>
      </p:nvGrpSpPr>
      <p:grpSpPr>
        <a:xfrm>
          <a:off x="0" y="0"/>
          <a:ext cx="0" cy="0"/>
          <a:chOff x="0" y="0"/>
          <a:chExt cx="0" cy="0"/>
        </a:xfrm>
      </p:grpSpPr>
      <p:sp>
        <p:nvSpPr>
          <p:cNvPr id="88" name="Google Shape;88;p15"/>
          <p:cNvSpPr txBox="1">
            <a:spLocks noGrp="1"/>
          </p:cNvSpPr>
          <p:nvPr>
            <p:ph type="title"/>
          </p:nvPr>
        </p:nvSpPr>
        <p:spPr>
          <a:xfrm>
            <a:off x="677334" y="4800600"/>
            <a:ext cx="8596667" cy="566738"/>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accent1"/>
              </a:buClr>
              <a:buSzPts val="2400"/>
              <a:buFont typeface="Trebuchet MS"/>
              <a:buNone/>
              <a:defRPr sz="2400" b="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9" name="Google Shape;89;p15"/>
          <p:cNvSpPr>
            <a:spLocks noGrp="1"/>
          </p:cNvSpPr>
          <p:nvPr>
            <p:ph type="pic" idx="2"/>
          </p:nvPr>
        </p:nvSpPr>
        <p:spPr>
          <a:xfrm>
            <a:off x="677334" y="609600"/>
            <a:ext cx="8596668" cy="3845718"/>
          </a:xfrm>
          <a:prstGeom prst="rect">
            <a:avLst/>
          </a:prstGeom>
          <a:noFill/>
          <a:ln>
            <a:noFill/>
          </a:ln>
        </p:spPr>
        <p:txBody>
          <a:bodyPr spcFirstLastPara="1" wrap="square" lIns="91425" tIns="45700" rIns="91425" bIns="45700" anchor="t" anchorCtr="0">
            <a:normAutofit/>
          </a:bodyPr>
          <a:lstStyle>
            <a:lvl1pPr marR="0" lvl="0" algn="ctr" rtl="0">
              <a:spcBef>
                <a:spcPts val="1000"/>
              </a:spcBef>
              <a:spcAft>
                <a:spcPts val="0"/>
              </a:spcAft>
              <a:buClr>
                <a:schemeClr val="accent1"/>
              </a:buClr>
              <a:buSzPts val="1280"/>
              <a:buFont typeface="Noto Sans Symbols"/>
              <a:buNone/>
              <a:defRPr sz="1600" b="0" i="0" u="none" strike="noStrike" cap="none">
                <a:solidFill>
                  <a:srgbClr val="3F3F3F"/>
                </a:solidFill>
                <a:latin typeface="Trebuchet MS"/>
                <a:ea typeface="Trebuchet MS"/>
                <a:cs typeface="Trebuchet MS"/>
                <a:sym typeface="Trebuchet MS"/>
              </a:defRPr>
            </a:lvl1pPr>
            <a:lvl2pPr marR="0" lvl="1" algn="l" rtl="0">
              <a:spcBef>
                <a:spcPts val="1000"/>
              </a:spcBef>
              <a:spcAft>
                <a:spcPts val="0"/>
              </a:spcAft>
              <a:buClr>
                <a:schemeClr val="accent1"/>
              </a:buClr>
              <a:buSzPts val="1280"/>
              <a:buFont typeface="Noto Sans Symbols"/>
              <a:buNone/>
              <a:defRPr sz="1600" b="0" i="0" u="none" strike="noStrike" cap="none">
                <a:solidFill>
                  <a:srgbClr val="3F3F3F"/>
                </a:solidFill>
                <a:latin typeface="Trebuchet MS"/>
                <a:ea typeface="Trebuchet MS"/>
                <a:cs typeface="Trebuchet MS"/>
                <a:sym typeface="Trebuchet MS"/>
              </a:defRPr>
            </a:lvl2pPr>
            <a:lvl3pPr marR="0" lvl="2" algn="l" rtl="0">
              <a:spcBef>
                <a:spcPts val="1000"/>
              </a:spcBef>
              <a:spcAft>
                <a:spcPts val="0"/>
              </a:spcAft>
              <a:buClr>
                <a:schemeClr val="accent1"/>
              </a:buClr>
              <a:buSzPts val="1280"/>
              <a:buFont typeface="Noto Sans Symbols"/>
              <a:buNone/>
              <a:defRPr sz="1600" b="0" i="0" u="none" strike="noStrike" cap="none">
                <a:solidFill>
                  <a:srgbClr val="3F3F3F"/>
                </a:solidFill>
                <a:latin typeface="Trebuchet MS"/>
                <a:ea typeface="Trebuchet MS"/>
                <a:cs typeface="Trebuchet MS"/>
                <a:sym typeface="Trebuchet MS"/>
              </a:defRPr>
            </a:lvl3pPr>
            <a:lvl4pPr marR="0" lvl="3" algn="l" rtl="0">
              <a:spcBef>
                <a:spcPts val="1000"/>
              </a:spcBef>
              <a:spcAft>
                <a:spcPts val="0"/>
              </a:spcAft>
              <a:buClr>
                <a:schemeClr val="accent1"/>
              </a:buClr>
              <a:buSzPts val="1280"/>
              <a:buFont typeface="Noto Sans Symbols"/>
              <a:buNone/>
              <a:defRPr sz="1600" b="0" i="0" u="none" strike="noStrike" cap="none">
                <a:solidFill>
                  <a:srgbClr val="3F3F3F"/>
                </a:solidFill>
                <a:latin typeface="Trebuchet MS"/>
                <a:ea typeface="Trebuchet MS"/>
                <a:cs typeface="Trebuchet MS"/>
                <a:sym typeface="Trebuchet MS"/>
              </a:defRPr>
            </a:lvl4pPr>
            <a:lvl5pPr marR="0" lvl="4" algn="l" rtl="0">
              <a:spcBef>
                <a:spcPts val="1000"/>
              </a:spcBef>
              <a:spcAft>
                <a:spcPts val="0"/>
              </a:spcAft>
              <a:buClr>
                <a:schemeClr val="accent1"/>
              </a:buClr>
              <a:buSzPts val="1280"/>
              <a:buFont typeface="Noto Sans Symbols"/>
              <a:buNone/>
              <a:defRPr sz="1600" b="0" i="0" u="none" strike="noStrike" cap="none">
                <a:solidFill>
                  <a:srgbClr val="3F3F3F"/>
                </a:solidFill>
                <a:latin typeface="Trebuchet MS"/>
                <a:ea typeface="Trebuchet MS"/>
                <a:cs typeface="Trebuchet MS"/>
                <a:sym typeface="Trebuchet MS"/>
              </a:defRPr>
            </a:lvl5pPr>
            <a:lvl6pPr marR="0" lvl="5" algn="l" rtl="0">
              <a:spcBef>
                <a:spcPts val="1000"/>
              </a:spcBef>
              <a:spcAft>
                <a:spcPts val="0"/>
              </a:spcAft>
              <a:buClr>
                <a:schemeClr val="accent1"/>
              </a:buClr>
              <a:buSzPts val="1280"/>
              <a:buFont typeface="Noto Sans Symbols"/>
              <a:buNone/>
              <a:defRPr sz="1600" b="0" i="0" u="none" strike="noStrike" cap="none">
                <a:solidFill>
                  <a:srgbClr val="3F3F3F"/>
                </a:solidFill>
                <a:latin typeface="Trebuchet MS"/>
                <a:ea typeface="Trebuchet MS"/>
                <a:cs typeface="Trebuchet MS"/>
                <a:sym typeface="Trebuchet MS"/>
              </a:defRPr>
            </a:lvl6pPr>
            <a:lvl7pPr marR="0" lvl="6" algn="l" rtl="0">
              <a:spcBef>
                <a:spcPts val="1000"/>
              </a:spcBef>
              <a:spcAft>
                <a:spcPts val="0"/>
              </a:spcAft>
              <a:buClr>
                <a:schemeClr val="accent1"/>
              </a:buClr>
              <a:buSzPts val="1280"/>
              <a:buFont typeface="Noto Sans Symbols"/>
              <a:buNone/>
              <a:defRPr sz="1600" b="0" i="0" u="none" strike="noStrike" cap="none">
                <a:solidFill>
                  <a:srgbClr val="3F3F3F"/>
                </a:solidFill>
                <a:latin typeface="Trebuchet MS"/>
                <a:ea typeface="Trebuchet MS"/>
                <a:cs typeface="Trebuchet MS"/>
                <a:sym typeface="Trebuchet MS"/>
              </a:defRPr>
            </a:lvl7pPr>
            <a:lvl8pPr marR="0" lvl="7" algn="l" rtl="0">
              <a:spcBef>
                <a:spcPts val="1000"/>
              </a:spcBef>
              <a:spcAft>
                <a:spcPts val="0"/>
              </a:spcAft>
              <a:buClr>
                <a:schemeClr val="accent1"/>
              </a:buClr>
              <a:buSzPts val="1280"/>
              <a:buFont typeface="Noto Sans Symbols"/>
              <a:buNone/>
              <a:defRPr sz="1600" b="0" i="0" u="none" strike="noStrike" cap="none">
                <a:solidFill>
                  <a:srgbClr val="3F3F3F"/>
                </a:solidFill>
                <a:latin typeface="Trebuchet MS"/>
                <a:ea typeface="Trebuchet MS"/>
                <a:cs typeface="Trebuchet MS"/>
                <a:sym typeface="Trebuchet MS"/>
              </a:defRPr>
            </a:lvl8pPr>
            <a:lvl9pPr marR="0" lvl="8" algn="l" rtl="0">
              <a:spcBef>
                <a:spcPts val="1000"/>
              </a:spcBef>
              <a:spcAft>
                <a:spcPts val="0"/>
              </a:spcAft>
              <a:buClr>
                <a:schemeClr val="accent1"/>
              </a:buClr>
              <a:buSzPts val="1280"/>
              <a:buFont typeface="Noto Sans Symbols"/>
              <a:buNone/>
              <a:defRPr sz="1600" b="0" i="0" u="none" strike="noStrike" cap="none">
                <a:solidFill>
                  <a:srgbClr val="3F3F3F"/>
                </a:solidFill>
                <a:latin typeface="Trebuchet MS"/>
                <a:ea typeface="Trebuchet MS"/>
                <a:cs typeface="Trebuchet MS"/>
                <a:sym typeface="Trebuchet MS"/>
              </a:defRPr>
            </a:lvl9pPr>
          </a:lstStyle>
          <a:p>
            <a:endParaRPr/>
          </a:p>
        </p:txBody>
      </p:sp>
      <p:sp>
        <p:nvSpPr>
          <p:cNvPr id="90" name="Google Shape;90;p15"/>
          <p:cNvSpPr txBox="1">
            <a:spLocks noGrp="1"/>
          </p:cNvSpPr>
          <p:nvPr>
            <p:ph type="body" idx="1"/>
          </p:nvPr>
        </p:nvSpPr>
        <p:spPr>
          <a:xfrm>
            <a:off x="677334" y="5367338"/>
            <a:ext cx="8596667" cy="674024"/>
          </a:xfrm>
          <a:prstGeom prst="rect">
            <a:avLst/>
          </a:prstGeom>
          <a:noFill/>
          <a:ln>
            <a:noFill/>
          </a:ln>
        </p:spPr>
        <p:txBody>
          <a:bodyPr spcFirstLastPara="1" wrap="square" lIns="91425" tIns="45700" rIns="91425" bIns="45700" anchor="t" anchorCtr="0">
            <a:normAutofit/>
          </a:bodyPr>
          <a:lstStyle>
            <a:lvl1pPr marL="457200" lvl="0" indent="-228600" algn="l">
              <a:spcBef>
                <a:spcPts val="1000"/>
              </a:spcBef>
              <a:spcAft>
                <a:spcPts val="0"/>
              </a:spcAft>
              <a:buSzPts val="960"/>
              <a:buNone/>
              <a:defRPr sz="1200"/>
            </a:lvl1pPr>
            <a:lvl2pPr marL="914400" lvl="1" indent="-228600" algn="l">
              <a:spcBef>
                <a:spcPts val="1000"/>
              </a:spcBef>
              <a:spcAft>
                <a:spcPts val="0"/>
              </a:spcAft>
              <a:buSzPts val="960"/>
              <a:buNone/>
              <a:defRPr sz="1200"/>
            </a:lvl2pPr>
            <a:lvl3pPr marL="1371600" lvl="2" indent="-228600" algn="l">
              <a:spcBef>
                <a:spcPts val="1000"/>
              </a:spcBef>
              <a:spcAft>
                <a:spcPts val="0"/>
              </a:spcAft>
              <a:buSzPts val="800"/>
              <a:buNone/>
              <a:defRPr sz="1000"/>
            </a:lvl3pPr>
            <a:lvl4pPr marL="1828800" lvl="3" indent="-228600" algn="l">
              <a:spcBef>
                <a:spcPts val="1000"/>
              </a:spcBef>
              <a:spcAft>
                <a:spcPts val="0"/>
              </a:spcAft>
              <a:buSzPts val="720"/>
              <a:buNone/>
              <a:defRPr sz="900"/>
            </a:lvl4pPr>
            <a:lvl5pPr marL="2286000" lvl="4" indent="-228600" algn="l">
              <a:spcBef>
                <a:spcPts val="1000"/>
              </a:spcBef>
              <a:spcAft>
                <a:spcPts val="0"/>
              </a:spcAft>
              <a:buSzPts val="720"/>
              <a:buNone/>
              <a:defRPr sz="900"/>
            </a:lvl5pPr>
            <a:lvl6pPr marL="2743200" lvl="5" indent="-228600" algn="l">
              <a:spcBef>
                <a:spcPts val="1000"/>
              </a:spcBef>
              <a:spcAft>
                <a:spcPts val="0"/>
              </a:spcAft>
              <a:buSzPts val="720"/>
              <a:buNone/>
              <a:defRPr sz="900"/>
            </a:lvl6pPr>
            <a:lvl7pPr marL="3200400" lvl="6" indent="-228600" algn="l">
              <a:spcBef>
                <a:spcPts val="1000"/>
              </a:spcBef>
              <a:spcAft>
                <a:spcPts val="0"/>
              </a:spcAft>
              <a:buSzPts val="720"/>
              <a:buNone/>
              <a:defRPr sz="900"/>
            </a:lvl7pPr>
            <a:lvl8pPr marL="3657600" lvl="7" indent="-228600" algn="l">
              <a:spcBef>
                <a:spcPts val="1000"/>
              </a:spcBef>
              <a:spcAft>
                <a:spcPts val="0"/>
              </a:spcAft>
              <a:buSzPts val="720"/>
              <a:buNone/>
              <a:defRPr sz="900"/>
            </a:lvl8pPr>
            <a:lvl9pPr marL="4114800" lvl="8" indent="-228600" algn="l">
              <a:spcBef>
                <a:spcPts val="1000"/>
              </a:spcBef>
              <a:spcAft>
                <a:spcPts val="0"/>
              </a:spcAft>
              <a:buSzPts val="720"/>
              <a:buNone/>
              <a:defRPr sz="900"/>
            </a:lvl9pPr>
          </a:lstStyle>
          <a:p>
            <a:endParaRPr/>
          </a:p>
        </p:txBody>
      </p:sp>
      <p:sp>
        <p:nvSpPr>
          <p:cNvPr id="91" name="Google Shape;91;p15"/>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2" name="Google Shape;92;p15"/>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3" name="Google Shape;93;p15"/>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Caption">
  <p:cSld name="Title and Caption">
    <p:spTree>
      <p:nvGrpSpPr>
        <p:cNvPr id="1" name="Shape 94"/>
        <p:cNvGrpSpPr/>
        <p:nvPr/>
      </p:nvGrpSpPr>
      <p:grpSpPr>
        <a:xfrm>
          <a:off x="0" y="0"/>
          <a:ext cx="0" cy="0"/>
          <a:chOff x="0" y="0"/>
          <a:chExt cx="0" cy="0"/>
        </a:xfrm>
      </p:grpSpPr>
      <p:sp>
        <p:nvSpPr>
          <p:cNvPr id="95" name="Google Shape;95;p16"/>
          <p:cNvSpPr txBox="1">
            <a:spLocks noGrp="1"/>
          </p:cNvSpPr>
          <p:nvPr>
            <p:ph type="title"/>
          </p:nvPr>
        </p:nvSpPr>
        <p:spPr>
          <a:xfrm>
            <a:off x="677335" y="609600"/>
            <a:ext cx="8596668" cy="3403600"/>
          </a:xfrm>
          <a:prstGeom prst="rect">
            <a:avLst/>
          </a:prstGeom>
          <a:noFill/>
          <a:ln>
            <a:noFill/>
          </a:ln>
        </p:spPr>
        <p:txBody>
          <a:bodyPr spcFirstLastPara="1" wrap="square" lIns="91425" tIns="45700" rIns="91425" bIns="45700" anchor="ctr" anchorCtr="0">
            <a:normAutofit/>
          </a:bodyPr>
          <a:lstStyle>
            <a:lvl1pPr lvl="0" algn="l">
              <a:spcBef>
                <a:spcPts val="0"/>
              </a:spcBef>
              <a:spcAft>
                <a:spcPts val="0"/>
              </a:spcAft>
              <a:buClr>
                <a:schemeClr val="accent1"/>
              </a:buClr>
              <a:buSzPts val="4400"/>
              <a:buFont typeface="Trebuchet MS"/>
              <a:buNone/>
              <a:defRPr sz="4400" b="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6" name="Google Shape;96;p16"/>
          <p:cNvSpPr txBox="1">
            <a:spLocks noGrp="1"/>
          </p:cNvSpPr>
          <p:nvPr>
            <p:ph type="body" idx="1"/>
          </p:nvPr>
        </p:nvSpPr>
        <p:spPr>
          <a:xfrm>
            <a:off x="677335" y="4470400"/>
            <a:ext cx="8596668" cy="1570962"/>
          </a:xfrm>
          <a:prstGeom prst="rect">
            <a:avLst/>
          </a:prstGeom>
          <a:noFill/>
          <a:ln>
            <a:noFill/>
          </a:ln>
        </p:spPr>
        <p:txBody>
          <a:bodyPr spcFirstLastPara="1" wrap="square" lIns="91425" tIns="45700" rIns="91425" bIns="45700" anchor="ctr" anchorCtr="0">
            <a:normAutofit/>
          </a:bodyPr>
          <a:lstStyle>
            <a:lvl1pPr marL="457200" lvl="0" indent="-228600" algn="l">
              <a:spcBef>
                <a:spcPts val="1000"/>
              </a:spcBef>
              <a:spcAft>
                <a:spcPts val="0"/>
              </a:spcAft>
              <a:buSzPts val="1440"/>
              <a:buNone/>
              <a:defRPr sz="1800">
                <a:solidFill>
                  <a:srgbClr val="3F3F3F"/>
                </a:solidFill>
              </a:defRPr>
            </a:lvl1pPr>
            <a:lvl2pPr marL="914400" lvl="1" indent="-228600" algn="l">
              <a:spcBef>
                <a:spcPts val="1000"/>
              </a:spcBef>
              <a:spcAft>
                <a:spcPts val="0"/>
              </a:spcAft>
              <a:buSzPts val="1440"/>
              <a:buNone/>
              <a:defRPr sz="1800">
                <a:solidFill>
                  <a:srgbClr val="888888"/>
                </a:solidFill>
              </a:defRPr>
            </a:lvl2pPr>
            <a:lvl3pPr marL="1371600" lvl="2" indent="-228600" algn="l">
              <a:spcBef>
                <a:spcPts val="1000"/>
              </a:spcBef>
              <a:spcAft>
                <a:spcPts val="0"/>
              </a:spcAft>
              <a:buSzPts val="1280"/>
              <a:buNone/>
              <a:defRPr sz="1600">
                <a:solidFill>
                  <a:srgbClr val="888888"/>
                </a:solidFill>
              </a:defRPr>
            </a:lvl3pPr>
            <a:lvl4pPr marL="1828800" lvl="3" indent="-228600" algn="l">
              <a:spcBef>
                <a:spcPts val="1000"/>
              </a:spcBef>
              <a:spcAft>
                <a:spcPts val="0"/>
              </a:spcAft>
              <a:buSzPts val="1120"/>
              <a:buNone/>
              <a:defRPr sz="1400">
                <a:solidFill>
                  <a:srgbClr val="888888"/>
                </a:solidFill>
              </a:defRPr>
            </a:lvl4pPr>
            <a:lvl5pPr marL="2286000" lvl="4" indent="-228600" algn="l">
              <a:spcBef>
                <a:spcPts val="1000"/>
              </a:spcBef>
              <a:spcAft>
                <a:spcPts val="0"/>
              </a:spcAft>
              <a:buSzPts val="1120"/>
              <a:buNone/>
              <a:defRPr sz="1400">
                <a:solidFill>
                  <a:srgbClr val="888888"/>
                </a:solidFill>
              </a:defRPr>
            </a:lvl5pPr>
            <a:lvl6pPr marL="2743200" lvl="5" indent="-228600" algn="l">
              <a:spcBef>
                <a:spcPts val="1000"/>
              </a:spcBef>
              <a:spcAft>
                <a:spcPts val="0"/>
              </a:spcAft>
              <a:buSzPts val="1120"/>
              <a:buNone/>
              <a:defRPr sz="1400">
                <a:solidFill>
                  <a:srgbClr val="888888"/>
                </a:solidFill>
              </a:defRPr>
            </a:lvl6pPr>
            <a:lvl7pPr marL="3200400" lvl="6" indent="-228600" algn="l">
              <a:spcBef>
                <a:spcPts val="1000"/>
              </a:spcBef>
              <a:spcAft>
                <a:spcPts val="0"/>
              </a:spcAft>
              <a:buSzPts val="1120"/>
              <a:buNone/>
              <a:defRPr sz="1400">
                <a:solidFill>
                  <a:srgbClr val="888888"/>
                </a:solidFill>
              </a:defRPr>
            </a:lvl7pPr>
            <a:lvl8pPr marL="3657600" lvl="7" indent="-228600" algn="l">
              <a:spcBef>
                <a:spcPts val="1000"/>
              </a:spcBef>
              <a:spcAft>
                <a:spcPts val="0"/>
              </a:spcAft>
              <a:buSzPts val="1120"/>
              <a:buNone/>
              <a:defRPr sz="1400">
                <a:solidFill>
                  <a:srgbClr val="888888"/>
                </a:solidFill>
              </a:defRPr>
            </a:lvl8pPr>
            <a:lvl9pPr marL="4114800" lvl="8" indent="-228600" algn="l">
              <a:spcBef>
                <a:spcPts val="1000"/>
              </a:spcBef>
              <a:spcAft>
                <a:spcPts val="0"/>
              </a:spcAft>
              <a:buSzPts val="1120"/>
              <a:buNone/>
              <a:defRPr sz="1400">
                <a:solidFill>
                  <a:srgbClr val="888888"/>
                </a:solidFill>
              </a:defRPr>
            </a:lvl9pPr>
          </a:lstStyle>
          <a:p>
            <a:endParaRPr/>
          </a:p>
        </p:txBody>
      </p:sp>
      <p:sp>
        <p:nvSpPr>
          <p:cNvPr id="97" name="Google Shape;97;p16"/>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8" name="Google Shape;98;p16"/>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9" name="Google Shape;99;p16"/>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Quote with Caption">
  <p:cSld name="Quote with Caption">
    <p:spTree>
      <p:nvGrpSpPr>
        <p:cNvPr id="1" name="Shape 100"/>
        <p:cNvGrpSpPr/>
        <p:nvPr/>
      </p:nvGrpSpPr>
      <p:grpSpPr>
        <a:xfrm>
          <a:off x="0" y="0"/>
          <a:ext cx="0" cy="0"/>
          <a:chOff x="0" y="0"/>
          <a:chExt cx="0" cy="0"/>
        </a:xfrm>
      </p:grpSpPr>
      <p:sp>
        <p:nvSpPr>
          <p:cNvPr id="101" name="Google Shape;101;p17"/>
          <p:cNvSpPr txBox="1">
            <a:spLocks noGrp="1"/>
          </p:cNvSpPr>
          <p:nvPr>
            <p:ph type="title"/>
          </p:nvPr>
        </p:nvSpPr>
        <p:spPr>
          <a:xfrm>
            <a:off x="931334" y="609600"/>
            <a:ext cx="8094134" cy="3022600"/>
          </a:xfrm>
          <a:prstGeom prst="rect">
            <a:avLst/>
          </a:prstGeom>
          <a:noFill/>
          <a:ln>
            <a:noFill/>
          </a:ln>
        </p:spPr>
        <p:txBody>
          <a:bodyPr spcFirstLastPara="1" wrap="square" lIns="91425" tIns="45700" rIns="91425" bIns="45700" anchor="ctr" anchorCtr="0">
            <a:normAutofit/>
          </a:bodyPr>
          <a:lstStyle>
            <a:lvl1pPr lvl="0" algn="l">
              <a:spcBef>
                <a:spcPts val="0"/>
              </a:spcBef>
              <a:spcAft>
                <a:spcPts val="0"/>
              </a:spcAft>
              <a:buClr>
                <a:schemeClr val="accent1"/>
              </a:buClr>
              <a:buSzPts val="4400"/>
              <a:buFont typeface="Trebuchet MS"/>
              <a:buNone/>
              <a:defRPr sz="4400" b="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2" name="Google Shape;102;p17"/>
          <p:cNvSpPr txBox="1">
            <a:spLocks noGrp="1"/>
          </p:cNvSpPr>
          <p:nvPr>
            <p:ph type="body" idx="1"/>
          </p:nvPr>
        </p:nvSpPr>
        <p:spPr>
          <a:xfrm>
            <a:off x="1366139" y="3632200"/>
            <a:ext cx="7224524" cy="381000"/>
          </a:xfrm>
          <a:prstGeom prst="rect">
            <a:avLst/>
          </a:prstGeom>
          <a:noFill/>
          <a:ln>
            <a:noFill/>
          </a:ln>
        </p:spPr>
        <p:txBody>
          <a:bodyPr spcFirstLastPara="1" wrap="square" lIns="91425" tIns="45700" rIns="91425" bIns="45700" anchor="ctr" anchorCtr="0">
            <a:noAutofit/>
          </a:bodyPr>
          <a:lstStyle>
            <a:lvl1pPr marL="457200" lvl="0" indent="-228600" algn="l">
              <a:spcBef>
                <a:spcPts val="1000"/>
              </a:spcBef>
              <a:spcAft>
                <a:spcPts val="0"/>
              </a:spcAft>
              <a:buSzPts val="1280"/>
              <a:buFont typeface="Trebuchet MS"/>
              <a:buNone/>
              <a:defRPr sz="1600">
                <a:solidFill>
                  <a:srgbClr val="7F7F7F"/>
                </a:solidFill>
              </a:defRPr>
            </a:lvl1pPr>
            <a:lvl2pPr marL="914400" lvl="1" indent="-228600" algn="l">
              <a:spcBef>
                <a:spcPts val="1000"/>
              </a:spcBef>
              <a:spcAft>
                <a:spcPts val="0"/>
              </a:spcAft>
              <a:buSzPts val="1280"/>
              <a:buFont typeface="Trebuchet MS"/>
              <a:buNone/>
              <a:defRPr/>
            </a:lvl2pPr>
            <a:lvl3pPr marL="1371600" lvl="2" indent="-228600" algn="l">
              <a:spcBef>
                <a:spcPts val="1000"/>
              </a:spcBef>
              <a:spcAft>
                <a:spcPts val="0"/>
              </a:spcAft>
              <a:buSzPts val="1120"/>
              <a:buFont typeface="Trebuchet MS"/>
              <a:buNone/>
              <a:defRPr/>
            </a:lvl3pPr>
            <a:lvl4pPr marL="1828800" lvl="3" indent="-228600" algn="l">
              <a:spcBef>
                <a:spcPts val="1000"/>
              </a:spcBef>
              <a:spcAft>
                <a:spcPts val="0"/>
              </a:spcAft>
              <a:buSzPts val="960"/>
              <a:buFont typeface="Trebuchet MS"/>
              <a:buNone/>
              <a:defRPr/>
            </a:lvl4pPr>
            <a:lvl5pPr marL="2286000" lvl="4" indent="-228600" algn="l">
              <a:spcBef>
                <a:spcPts val="1000"/>
              </a:spcBef>
              <a:spcAft>
                <a:spcPts val="0"/>
              </a:spcAft>
              <a:buSzPts val="960"/>
              <a:buFont typeface="Trebuchet MS"/>
              <a:buNone/>
              <a:defRPr/>
            </a:lvl5pPr>
            <a:lvl6pPr marL="2743200" lvl="5" indent="-320039" algn="l">
              <a:spcBef>
                <a:spcPts val="1000"/>
              </a:spcBef>
              <a:spcAft>
                <a:spcPts val="0"/>
              </a:spcAft>
              <a:buSzPts val="1440"/>
              <a:buChar char="►"/>
              <a:defRPr/>
            </a:lvl6pPr>
            <a:lvl7pPr marL="3200400" lvl="6" indent="-320039" algn="l">
              <a:spcBef>
                <a:spcPts val="1000"/>
              </a:spcBef>
              <a:spcAft>
                <a:spcPts val="0"/>
              </a:spcAft>
              <a:buSzPts val="1440"/>
              <a:buChar char="►"/>
              <a:defRPr/>
            </a:lvl7pPr>
            <a:lvl8pPr marL="3657600" lvl="7" indent="-320040" algn="l">
              <a:spcBef>
                <a:spcPts val="1000"/>
              </a:spcBef>
              <a:spcAft>
                <a:spcPts val="0"/>
              </a:spcAft>
              <a:buSzPts val="1440"/>
              <a:buChar char="►"/>
              <a:defRPr/>
            </a:lvl8pPr>
            <a:lvl9pPr marL="4114800" lvl="8" indent="-320040" algn="l">
              <a:spcBef>
                <a:spcPts val="1000"/>
              </a:spcBef>
              <a:spcAft>
                <a:spcPts val="0"/>
              </a:spcAft>
              <a:buSzPts val="1440"/>
              <a:buChar char="►"/>
              <a:defRPr/>
            </a:lvl9pPr>
          </a:lstStyle>
          <a:p>
            <a:endParaRPr/>
          </a:p>
        </p:txBody>
      </p:sp>
      <p:sp>
        <p:nvSpPr>
          <p:cNvPr id="103" name="Google Shape;103;p17"/>
          <p:cNvSpPr txBox="1">
            <a:spLocks noGrp="1"/>
          </p:cNvSpPr>
          <p:nvPr>
            <p:ph type="body" idx="2"/>
          </p:nvPr>
        </p:nvSpPr>
        <p:spPr>
          <a:xfrm>
            <a:off x="677335" y="4470400"/>
            <a:ext cx="8596668" cy="1570962"/>
          </a:xfrm>
          <a:prstGeom prst="rect">
            <a:avLst/>
          </a:prstGeom>
          <a:noFill/>
          <a:ln>
            <a:noFill/>
          </a:ln>
        </p:spPr>
        <p:txBody>
          <a:bodyPr spcFirstLastPara="1" wrap="square" lIns="91425" tIns="45700" rIns="91425" bIns="45700" anchor="ctr" anchorCtr="0">
            <a:normAutofit/>
          </a:bodyPr>
          <a:lstStyle>
            <a:lvl1pPr marL="457200" lvl="0" indent="-228600" algn="l">
              <a:spcBef>
                <a:spcPts val="1000"/>
              </a:spcBef>
              <a:spcAft>
                <a:spcPts val="0"/>
              </a:spcAft>
              <a:buSzPts val="1440"/>
              <a:buNone/>
              <a:defRPr sz="1800">
                <a:solidFill>
                  <a:srgbClr val="3F3F3F"/>
                </a:solidFill>
              </a:defRPr>
            </a:lvl1pPr>
            <a:lvl2pPr marL="914400" lvl="1" indent="-228600" algn="l">
              <a:spcBef>
                <a:spcPts val="1000"/>
              </a:spcBef>
              <a:spcAft>
                <a:spcPts val="0"/>
              </a:spcAft>
              <a:buSzPts val="1440"/>
              <a:buNone/>
              <a:defRPr sz="1800">
                <a:solidFill>
                  <a:srgbClr val="888888"/>
                </a:solidFill>
              </a:defRPr>
            </a:lvl2pPr>
            <a:lvl3pPr marL="1371600" lvl="2" indent="-228600" algn="l">
              <a:spcBef>
                <a:spcPts val="1000"/>
              </a:spcBef>
              <a:spcAft>
                <a:spcPts val="0"/>
              </a:spcAft>
              <a:buSzPts val="1280"/>
              <a:buNone/>
              <a:defRPr sz="1600">
                <a:solidFill>
                  <a:srgbClr val="888888"/>
                </a:solidFill>
              </a:defRPr>
            </a:lvl3pPr>
            <a:lvl4pPr marL="1828800" lvl="3" indent="-228600" algn="l">
              <a:spcBef>
                <a:spcPts val="1000"/>
              </a:spcBef>
              <a:spcAft>
                <a:spcPts val="0"/>
              </a:spcAft>
              <a:buSzPts val="1120"/>
              <a:buNone/>
              <a:defRPr sz="1400">
                <a:solidFill>
                  <a:srgbClr val="888888"/>
                </a:solidFill>
              </a:defRPr>
            </a:lvl4pPr>
            <a:lvl5pPr marL="2286000" lvl="4" indent="-228600" algn="l">
              <a:spcBef>
                <a:spcPts val="1000"/>
              </a:spcBef>
              <a:spcAft>
                <a:spcPts val="0"/>
              </a:spcAft>
              <a:buSzPts val="1120"/>
              <a:buNone/>
              <a:defRPr sz="1400">
                <a:solidFill>
                  <a:srgbClr val="888888"/>
                </a:solidFill>
              </a:defRPr>
            </a:lvl5pPr>
            <a:lvl6pPr marL="2743200" lvl="5" indent="-228600" algn="l">
              <a:spcBef>
                <a:spcPts val="1000"/>
              </a:spcBef>
              <a:spcAft>
                <a:spcPts val="0"/>
              </a:spcAft>
              <a:buSzPts val="1120"/>
              <a:buNone/>
              <a:defRPr sz="1400">
                <a:solidFill>
                  <a:srgbClr val="888888"/>
                </a:solidFill>
              </a:defRPr>
            </a:lvl6pPr>
            <a:lvl7pPr marL="3200400" lvl="6" indent="-228600" algn="l">
              <a:spcBef>
                <a:spcPts val="1000"/>
              </a:spcBef>
              <a:spcAft>
                <a:spcPts val="0"/>
              </a:spcAft>
              <a:buSzPts val="1120"/>
              <a:buNone/>
              <a:defRPr sz="1400">
                <a:solidFill>
                  <a:srgbClr val="888888"/>
                </a:solidFill>
              </a:defRPr>
            </a:lvl7pPr>
            <a:lvl8pPr marL="3657600" lvl="7" indent="-228600" algn="l">
              <a:spcBef>
                <a:spcPts val="1000"/>
              </a:spcBef>
              <a:spcAft>
                <a:spcPts val="0"/>
              </a:spcAft>
              <a:buSzPts val="1120"/>
              <a:buNone/>
              <a:defRPr sz="1400">
                <a:solidFill>
                  <a:srgbClr val="888888"/>
                </a:solidFill>
              </a:defRPr>
            </a:lvl8pPr>
            <a:lvl9pPr marL="4114800" lvl="8" indent="-228600" algn="l">
              <a:spcBef>
                <a:spcPts val="1000"/>
              </a:spcBef>
              <a:spcAft>
                <a:spcPts val="0"/>
              </a:spcAft>
              <a:buSzPts val="1120"/>
              <a:buNone/>
              <a:defRPr sz="1400">
                <a:solidFill>
                  <a:srgbClr val="888888"/>
                </a:solidFill>
              </a:defRPr>
            </a:lvl9pPr>
          </a:lstStyle>
          <a:p>
            <a:endParaRPr/>
          </a:p>
        </p:txBody>
      </p:sp>
      <p:sp>
        <p:nvSpPr>
          <p:cNvPr id="104" name="Google Shape;104;p17"/>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5" name="Google Shape;105;p17"/>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6" name="Google Shape;106;p17"/>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CA"/>
              <a:t>‹#›</a:t>
            </a:fld>
            <a:endParaRPr/>
          </a:p>
        </p:txBody>
      </p:sp>
      <p:sp>
        <p:nvSpPr>
          <p:cNvPr id="107" name="Google Shape;107;p17"/>
          <p:cNvSpPr txBox="1"/>
          <p:nvPr/>
        </p:nvSpPr>
        <p:spPr>
          <a:xfrm>
            <a:off x="541870" y="790378"/>
            <a:ext cx="609600" cy="584776"/>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r>
              <a:rPr lang="en-CA" sz="8000" b="0" i="0" u="none" strike="noStrike" cap="none">
                <a:solidFill>
                  <a:srgbClr val="BFE471"/>
                </a:solidFill>
                <a:latin typeface="Arial"/>
                <a:ea typeface="Arial"/>
                <a:cs typeface="Arial"/>
                <a:sym typeface="Arial"/>
              </a:rPr>
              <a:t>“</a:t>
            </a:r>
            <a:endParaRPr/>
          </a:p>
        </p:txBody>
      </p:sp>
      <p:sp>
        <p:nvSpPr>
          <p:cNvPr id="108" name="Google Shape;108;p17"/>
          <p:cNvSpPr txBox="1"/>
          <p:nvPr/>
        </p:nvSpPr>
        <p:spPr>
          <a:xfrm>
            <a:off x="8893011" y="2886556"/>
            <a:ext cx="609600" cy="584776"/>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r>
              <a:rPr lang="en-CA" sz="8000" b="0" i="0" u="none" strike="noStrike" cap="none">
                <a:solidFill>
                  <a:srgbClr val="BFE471"/>
                </a:solidFill>
                <a:latin typeface="Arial"/>
                <a:ea typeface="Arial"/>
                <a:cs typeface="Arial"/>
                <a:sym typeface="Arial"/>
              </a:rPr>
              <a:t>”</a:t>
            </a:r>
            <a:endParaRPr sz="1800" b="0" i="0" u="none" strike="noStrike" cap="none">
              <a:solidFill>
                <a:srgbClr val="BFE471"/>
              </a:solidFill>
              <a:latin typeface="Arial"/>
              <a:ea typeface="Arial"/>
              <a:cs typeface="Arial"/>
              <a:sym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Name Card">
  <p:cSld name="Name Card">
    <p:spTree>
      <p:nvGrpSpPr>
        <p:cNvPr id="1" name="Shape 109"/>
        <p:cNvGrpSpPr/>
        <p:nvPr/>
      </p:nvGrpSpPr>
      <p:grpSpPr>
        <a:xfrm>
          <a:off x="0" y="0"/>
          <a:ext cx="0" cy="0"/>
          <a:chOff x="0" y="0"/>
          <a:chExt cx="0" cy="0"/>
        </a:xfrm>
      </p:grpSpPr>
      <p:sp>
        <p:nvSpPr>
          <p:cNvPr id="110" name="Google Shape;110;p18"/>
          <p:cNvSpPr txBox="1">
            <a:spLocks noGrp="1"/>
          </p:cNvSpPr>
          <p:nvPr>
            <p:ph type="title"/>
          </p:nvPr>
        </p:nvSpPr>
        <p:spPr>
          <a:xfrm>
            <a:off x="677335" y="1931988"/>
            <a:ext cx="8596668" cy="2595460"/>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accent1"/>
              </a:buClr>
              <a:buSzPts val="4400"/>
              <a:buFont typeface="Trebuchet MS"/>
              <a:buNone/>
              <a:defRPr sz="4400" b="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1" name="Google Shape;111;p18"/>
          <p:cNvSpPr txBox="1">
            <a:spLocks noGrp="1"/>
          </p:cNvSpPr>
          <p:nvPr>
            <p:ph type="body" idx="1"/>
          </p:nvPr>
        </p:nvSpPr>
        <p:spPr>
          <a:xfrm>
            <a:off x="677335" y="4527448"/>
            <a:ext cx="8596668" cy="1513914"/>
          </a:xfrm>
          <a:prstGeom prst="rect">
            <a:avLst/>
          </a:prstGeom>
          <a:noFill/>
          <a:ln>
            <a:noFill/>
          </a:ln>
        </p:spPr>
        <p:txBody>
          <a:bodyPr spcFirstLastPara="1" wrap="square" lIns="91425" tIns="45700" rIns="91425" bIns="45700" anchor="t" anchorCtr="0">
            <a:normAutofit/>
          </a:bodyPr>
          <a:lstStyle>
            <a:lvl1pPr marL="457200" lvl="0" indent="-228600" algn="l">
              <a:spcBef>
                <a:spcPts val="1000"/>
              </a:spcBef>
              <a:spcAft>
                <a:spcPts val="0"/>
              </a:spcAft>
              <a:buSzPts val="1440"/>
              <a:buNone/>
              <a:defRPr sz="1800">
                <a:solidFill>
                  <a:srgbClr val="3F3F3F"/>
                </a:solidFill>
              </a:defRPr>
            </a:lvl1pPr>
            <a:lvl2pPr marL="914400" lvl="1" indent="-228600" algn="l">
              <a:spcBef>
                <a:spcPts val="1000"/>
              </a:spcBef>
              <a:spcAft>
                <a:spcPts val="0"/>
              </a:spcAft>
              <a:buSzPts val="1440"/>
              <a:buNone/>
              <a:defRPr sz="1800">
                <a:solidFill>
                  <a:srgbClr val="888888"/>
                </a:solidFill>
              </a:defRPr>
            </a:lvl2pPr>
            <a:lvl3pPr marL="1371600" lvl="2" indent="-228600" algn="l">
              <a:spcBef>
                <a:spcPts val="1000"/>
              </a:spcBef>
              <a:spcAft>
                <a:spcPts val="0"/>
              </a:spcAft>
              <a:buSzPts val="1280"/>
              <a:buNone/>
              <a:defRPr sz="1600">
                <a:solidFill>
                  <a:srgbClr val="888888"/>
                </a:solidFill>
              </a:defRPr>
            </a:lvl3pPr>
            <a:lvl4pPr marL="1828800" lvl="3" indent="-228600" algn="l">
              <a:spcBef>
                <a:spcPts val="1000"/>
              </a:spcBef>
              <a:spcAft>
                <a:spcPts val="0"/>
              </a:spcAft>
              <a:buSzPts val="1120"/>
              <a:buNone/>
              <a:defRPr sz="1400">
                <a:solidFill>
                  <a:srgbClr val="888888"/>
                </a:solidFill>
              </a:defRPr>
            </a:lvl4pPr>
            <a:lvl5pPr marL="2286000" lvl="4" indent="-228600" algn="l">
              <a:spcBef>
                <a:spcPts val="1000"/>
              </a:spcBef>
              <a:spcAft>
                <a:spcPts val="0"/>
              </a:spcAft>
              <a:buSzPts val="1120"/>
              <a:buNone/>
              <a:defRPr sz="1400">
                <a:solidFill>
                  <a:srgbClr val="888888"/>
                </a:solidFill>
              </a:defRPr>
            </a:lvl5pPr>
            <a:lvl6pPr marL="2743200" lvl="5" indent="-228600" algn="l">
              <a:spcBef>
                <a:spcPts val="1000"/>
              </a:spcBef>
              <a:spcAft>
                <a:spcPts val="0"/>
              </a:spcAft>
              <a:buSzPts val="1120"/>
              <a:buNone/>
              <a:defRPr sz="1400">
                <a:solidFill>
                  <a:srgbClr val="888888"/>
                </a:solidFill>
              </a:defRPr>
            </a:lvl6pPr>
            <a:lvl7pPr marL="3200400" lvl="6" indent="-228600" algn="l">
              <a:spcBef>
                <a:spcPts val="1000"/>
              </a:spcBef>
              <a:spcAft>
                <a:spcPts val="0"/>
              </a:spcAft>
              <a:buSzPts val="1120"/>
              <a:buNone/>
              <a:defRPr sz="1400">
                <a:solidFill>
                  <a:srgbClr val="888888"/>
                </a:solidFill>
              </a:defRPr>
            </a:lvl7pPr>
            <a:lvl8pPr marL="3657600" lvl="7" indent="-228600" algn="l">
              <a:spcBef>
                <a:spcPts val="1000"/>
              </a:spcBef>
              <a:spcAft>
                <a:spcPts val="0"/>
              </a:spcAft>
              <a:buSzPts val="1120"/>
              <a:buNone/>
              <a:defRPr sz="1400">
                <a:solidFill>
                  <a:srgbClr val="888888"/>
                </a:solidFill>
              </a:defRPr>
            </a:lvl8pPr>
            <a:lvl9pPr marL="4114800" lvl="8" indent="-228600" algn="l">
              <a:spcBef>
                <a:spcPts val="1000"/>
              </a:spcBef>
              <a:spcAft>
                <a:spcPts val="0"/>
              </a:spcAft>
              <a:buSzPts val="1120"/>
              <a:buNone/>
              <a:defRPr sz="1400">
                <a:solidFill>
                  <a:srgbClr val="888888"/>
                </a:solidFill>
              </a:defRPr>
            </a:lvl9pPr>
          </a:lstStyle>
          <a:p>
            <a:endParaRPr/>
          </a:p>
        </p:txBody>
      </p:sp>
      <p:sp>
        <p:nvSpPr>
          <p:cNvPr id="112" name="Google Shape;112;p18"/>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3" name="Google Shape;113;p18"/>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4" name="Google Shape;114;p18"/>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Quote Name Card">
  <p:cSld name="Quote Name Card">
    <p:spTree>
      <p:nvGrpSpPr>
        <p:cNvPr id="1" name="Shape 115"/>
        <p:cNvGrpSpPr/>
        <p:nvPr/>
      </p:nvGrpSpPr>
      <p:grpSpPr>
        <a:xfrm>
          <a:off x="0" y="0"/>
          <a:ext cx="0" cy="0"/>
          <a:chOff x="0" y="0"/>
          <a:chExt cx="0" cy="0"/>
        </a:xfrm>
      </p:grpSpPr>
      <p:sp>
        <p:nvSpPr>
          <p:cNvPr id="116" name="Google Shape;116;p19"/>
          <p:cNvSpPr txBox="1">
            <a:spLocks noGrp="1"/>
          </p:cNvSpPr>
          <p:nvPr>
            <p:ph type="title"/>
          </p:nvPr>
        </p:nvSpPr>
        <p:spPr>
          <a:xfrm>
            <a:off x="931334" y="609600"/>
            <a:ext cx="8094134" cy="3022600"/>
          </a:xfrm>
          <a:prstGeom prst="rect">
            <a:avLst/>
          </a:prstGeom>
          <a:noFill/>
          <a:ln>
            <a:noFill/>
          </a:ln>
        </p:spPr>
        <p:txBody>
          <a:bodyPr spcFirstLastPara="1" wrap="square" lIns="91425" tIns="45700" rIns="91425" bIns="45700" anchor="ctr" anchorCtr="0">
            <a:normAutofit/>
          </a:bodyPr>
          <a:lstStyle>
            <a:lvl1pPr lvl="0" algn="l">
              <a:spcBef>
                <a:spcPts val="0"/>
              </a:spcBef>
              <a:spcAft>
                <a:spcPts val="0"/>
              </a:spcAft>
              <a:buClr>
                <a:schemeClr val="accent1"/>
              </a:buClr>
              <a:buSzPts val="4400"/>
              <a:buFont typeface="Trebuchet MS"/>
              <a:buNone/>
              <a:defRPr sz="4400" b="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7" name="Google Shape;117;p19"/>
          <p:cNvSpPr txBox="1">
            <a:spLocks noGrp="1"/>
          </p:cNvSpPr>
          <p:nvPr>
            <p:ph type="body" idx="1"/>
          </p:nvPr>
        </p:nvSpPr>
        <p:spPr>
          <a:xfrm>
            <a:off x="677332" y="4013200"/>
            <a:ext cx="8596669" cy="514248"/>
          </a:xfrm>
          <a:prstGeom prst="rect">
            <a:avLst/>
          </a:prstGeom>
          <a:noFill/>
          <a:ln>
            <a:noFill/>
          </a:ln>
        </p:spPr>
        <p:txBody>
          <a:bodyPr spcFirstLastPara="1" wrap="square" lIns="91425" tIns="45700" rIns="91425" bIns="45700" anchor="b" anchorCtr="0">
            <a:noAutofit/>
          </a:bodyPr>
          <a:lstStyle>
            <a:lvl1pPr marL="457200" lvl="0" indent="-228600" algn="l">
              <a:spcBef>
                <a:spcPts val="1000"/>
              </a:spcBef>
              <a:spcAft>
                <a:spcPts val="0"/>
              </a:spcAft>
              <a:buSzPts val="1920"/>
              <a:buFont typeface="Trebuchet MS"/>
              <a:buNone/>
              <a:defRPr sz="2400">
                <a:solidFill>
                  <a:srgbClr val="3F3F3F"/>
                </a:solidFill>
              </a:defRPr>
            </a:lvl1pPr>
            <a:lvl2pPr marL="914400" lvl="1" indent="-228600" algn="l">
              <a:spcBef>
                <a:spcPts val="1000"/>
              </a:spcBef>
              <a:spcAft>
                <a:spcPts val="0"/>
              </a:spcAft>
              <a:buSzPts val="1280"/>
              <a:buFont typeface="Trebuchet MS"/>
              <a:buNone/>
              <a:defRPr/>
            </a:lvl2pPr>
            <a:lvl3pPr marL="1371600" lvl="2" indent="-228600" algn="l">
              <a:spcBef>
                <a:spcPts val="1000"/>
              </a:spcBef>
              <a:spcAft>
                <a:spcPts val="0"/>
              </a:spcAft>
              <a:buSzPts val="1120"/>
              <a:buFont typeface="Trebuchet MS"/>
              <a:buNone/>
              <a:defRPr/>
            </a:lvl3pPr>
            <a:lvl4pPr marL="1828800" lvl="3" indent="-228600" algn="l">
              <a:spcBef>
                <a:spcPts val="1000"/>
              </a:spcBef>
              <a:spcAft>
                <a:spcPts val="0"/>
              </a:spcAft>
              <a:buSzPts val="960"/>
              <a:buFont typeface="Trebuchet MS"/>
              <a:buNone/>
              <a:defRPr/>
            </a:lvl4pPr>
            <a:lvl5pPr marL="2286000" lvl="4" indent="-228600" algn="l">
              <a:spcBef>
                <a:spcPts val="1000"/>
              </a:spcBef>
              <a:spcAft>
                <a:spcPts val="0"/>
              </a:spcAft>
              <a:buSzPts val="960"/>
              <a:buFont typeface="Trebuchet MS"/>
              <a:buNone/>
              <a:defRPr/>
            </a:lvl5pPr>
            <a:lvl6pPr marL="2743200" lvl="5" indent="-320039" algn="l">
              <a:spcBef>
                <a:spcPts val="1000"/>
              </a:spcBef>
              <a:spcAft>
                <a:spcPts val="0"/>
              </a:spcAft>
              <a:buSzPts val="1440"/>
              <a:buChar char="►"/>
              <a:defRPr/>
            </a:lvl6pPr>
            <a:lvl7pPr marL="3200400" lvl="6" indent="-320039" algn="l">
              <a:spcBef>
                <a:spcPts val="1000"/>
              </a:spcBef>
              <a:spcAft>
                <a:spcPts val="0"/>
              </a:spcAft>
              <a:buSzPts val="1440"/>
              <a:buChar char="►"/>
              <a:defRPr/>
            </a:lvl7pPr>
            <a:lvl8pPr marL="3657600" lvl="7" indent="-320040" algn="l">
              <a:spcBef>
                <a:spcPts val="1000"/>
              </a:spcBef>
              <a:spcAft>
                <a:spcPts val="0"/>
              </a:spcAft>
              <a:buSzPts val="1440"/>
              <a:buChar char="►"/>
              <a:defRPr/>
            </a:lvl8pPr>
            <a:lvl9pPr marL="4114800" lvl="8" indent="-320040" algn="l">
              <a:spcBef>
                <a:spcPts val="1000"/>
              </a:spcBef>
              <a:spcAft>
                <a:spcPts val="0"/>
              </a:spcAft>
              <a:buSzPts val="1440"/>
              <a:buChar char="►"/>
              <a:defRPr/>
            </a:lvl9pPr>
          </a:lstStyle>
          <a:p>
            <a:endParaRPr/>
          </a:p>
        </p:txBody>
      </p:sp>
      <p:sp>
        <p:nvSpPr>
          <p:cNvPr id="118" name="Google Shape;118;p19"/>
          <p:cNvSpPr txBox="1">
            <a:spLocks noGrp="1"/>
          </p:cNvSpPr>
          <p:nvPr>
            <p:ph type="body" idx="2"/>
          </p:nvPr>
        </p:nvSpPr>
        <p:spPr>
          <a:xfrm>
            <a:off x="677335" y="4527448"/>
            <a:ext cx="8596668" cy="1513914"/>
          </a:xfrm>
          <a:prstGeom prst="rect">
            <a:avLst/>
          </a:prstGeom>
          <a:noFill/>
          <a:ln>
            <a:noFill/>
          </a:ln>
        </p:spPr>
        <p:txBody>
          <a:bodyPr spcFirstLastPara="1" wrap="square" lIns="91425" tIns="45700" rIns="91425" bIns="45700" anchor="t" anchorCtr="0">
            <a:normAutofit/>
          </a:bodyPr>
          <a:lstStyle>
            <a:lvl1pPr marL="457200" lvl="0" indent="-228600" algn="l">
              <a:spcBef>
                <a:spcPts val="1000"/>
              </a:spcBef>
              <a:spcAft>
                <a:spcPts val="0"/>
              </a:spcAft>
              <a:buSzPts val="1440"/>
              <a:buNone/>
              <a:defRPr sz="1800">
                <a:solidFill>
                  <a:srgbClr val="7F7F7F"/>
                </a:solidFill>
              </a:defRPr>
            </a:lvl1pPr>
            <a:lvl2pPr marL="914400" lvl="1" indent="-228600" algn="l">
              <a:spcBef>
                <a:spcPts val="1000"/>
              </a:spcBef>
              <a:spcAft>
                <a:spcPts val="0"/>
              </a:spcAft>
              <a:buSzPts val="1440"/>
              <a:buNone/>
              <a:defRPr sz="1800">
                <a:solidFill>
                  <a:srgbClr val="888888"/>
                </a:solidFill>
              </a:defRPr>
            </a:lvl2pPr>
            <a:lvl3pPr marL="1371600" lvl="2" indent="-228600" algn="l">
              <a:spcBef>
                <a:spcPts val="1000"/>
              </a:spcBef>
              <a:spcAft>
                <a:spcPts val="0"/>
              </a:spcAft>
              <a:buSzPts val="1280"/>
              <a:buNone/>
              <a:defRPr sz="1600">
                <a:solidFill>
                  <a:srgbClr val="888888"/>
                </a:solidFill>
              </a:defRPr>
            </a:lvl3pPr>
            <a:lvl4pPr marL="1828800" lvl="3" indent="-228600" algn="l">
              <a:spcBef>
                <a:spcPts val="1000"/>
              </a:spcBef>
              <a:spcAft>
                <a:spcPts val="0"/>
              </a:spcAft>
              <a:buSzPts val="1120"/>
              <a:buNone/>
              <a:defRPr sz="1400">
                <a:solidFill>
                  <a:srgbClr val="888888"/>
                </a:solidFill>
              </a:defRPr>
            </a:lvl4pPr>
            <a:lvl5pPr marL="2286000" lvl="4" indent="-228600" algn="l">
              <a:spcBef>
                <a:spcPts val="1000"/>
              </a:spcBef>
              <a:spcAft>
                <a:spcPts val="0"/>
              </a:spcAft>
              <a:buSzPts val="1120"/>
              <a:buNone/>
              <a:defRPr sz="1400">
                <a:solidFill>
                  <a:srgbClr val="888888"/>
                </a:solidFill>
              </a:defRPr>
            </a:lvl5pPr>
            <a:lvl6pPr marL="2743200" lvl="5" indent="-228600" algn="l">
              <a:spcBef>
                <a:spcPts val="1000"/>
              </a:spcBef>
              <a:spcAft>
                <a:spcPts val="0"/>
              </a:spcAft>
              <a:buSzPts val="1120"/>
              <a:buNone/>
              <a:defRPr sz="1400">
                <a:solidFill>
                  <a:srgbClr val="888888"/>
                </a:solidFill>
              </a:defRPr>
            </a:lvl6pPr>
            <a:lvl7pPr marL="3200400" lvl="6" indent="-228600" algn="l">
              <a:spcBef>
                <a:spcPts val="1000"/>
              </a:spcBef>
              <a:spcAft>
                <a:spcPts val="0"/>
              </a:spcAft>
              <a:buSzPts val="1120"/>
              <a:buNone/>
              <a:defRPr sz="1400">
                <a:solidFill>
                  <a:srgbClr val="888888"/>
                </a:solidFill>
              </a:defRPr>
            </a:lvl7pPr>
            <a:lvl8pPr marL="3657600" lvl="7" indent="-228600" algn="l">
              <a:spcBef>
                <a:spcPts val="1000"/>
              </a:spcBef>
              <a:spcAft>
                <a:spcPts val="0"/>
              </a:spcAft>
              <a:buSzPts val="1120"/>
              <a:buNone/>
              <a:defRPr sz="1400">
                <a:solidFill>
                  <a:srgbClr val="888888"/>
                </a:solidFill>
              </a:defRPr>
            </a:lvl8pPr>
            <a:lvl9pPr marL="4114800" lvl="8" indent="-228600" algn="l">
              <a:spcBef>
                <a:spcPts val="1000"/>
              </a:spcBef>
              <a:spcAft>
                <a:spcPts val="0"/>
              </a:spcAft>
              <a:buSzPts val="1120"/>
              <a:buNone/>
              <a:defRPr sz="1400">
                <a:solidFill>
                  <a:srgbClr val="888888"/>
                </a:solidFill>
              </a:defRPr>
            </a:lvl9pPr>
          </a:lstStyle>
          <a:p>
            <a:endParaRPr/>
          </a:p>
        </p:txBody>
      </p:sp>
      <p:sp>
        <p:nvSpPr>
          <p:cNvPr id="119" name="Google Shape;119;p19"/>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0" name="Google Shape;120;p19"/>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1" name="Google Shape;121;p19"/>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CA"/>
              <a:t>‹#›</a:t>
            </a:fld>
            <a:endParaRPr/>
          </a:p>
        </p:txBody>
      </p:sp>
      <p:sp>
        <p:nvSpPr>
          <p:cNvPr id="122" name="Google Shape;122;p19"/>
          <p:cNvSpPr txBox="1"/>
          <p:nvPr/>
        </p:nvSpPr>
        <p:spPr>
          <a:xfrm>
            <a:off x="541870" y="790378"/>
            <a:ext cx="609600" cy="584776"/>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r>
              <a:rPr lang="en-CA" sz="8000" b="0" i="0" u="none" strike="noStrike" cap="none">
                <a:solidFill>
                  <a:srgbClr val="BFE471"/>
                </a:solidFill>
                <a:latin typeface="Arial"/>
                <a:ea typeface="Arial"/>
                <a:cs typeface="Arial"/>
                <a:sym typeface="Arial"/>
              </a:rPr>
              <a:t>“</a:t>
            </a:r>
            <a:endParaRPr/>
          </a:p>
        </p:txBody>
      </p:sp>
      <p:sp>
        <p:nvSpPr>
          <p:cNvPr id="123" name="Google Shape;123;p19"/>
          <p:cNvSpPr txBox="1"/>
          <p:nvPr/>
        </p:nvSpPr>
        <p:spPr>
          <a:xfrm>
            <a:off x="8893011" y="2886556"/>
            <a:ext cx="609600" cy="584776"/>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r>
              <a:rPr lang="en-CA" sz="8000" b="0" i="0" u="none" strike="noStrike" cap="none">
                <a:solidFill>
                  <a:srgbClr val="BFE471"/>
                </a:solidFill>
                <a:latin typeface="Arial"/>
                <a:ea typeface="Arial"/>
                <a:cs typeface="Arial"/>
                <a:sym typeface="Arial"/>
              </a:rPr>
              <a:t>”</a:t>
            </a:r>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rue or False">
  <p:cSld name="True or False">
    <p:spTree>
      <p:nvGrpSpPr>
        <p:cNvPr id="1" name="Shape 124"/>
        <p:cNvGrpSpPr/>
        <p:nvPr/>
      </p:nvGrpSpPr>
      <p:grpSpPr>
        <a:xfrm>
          <a:off x="0" y="0"/>
          <a:ext cx="0" cy="0"/>
          <a:chOff x="0" y="0"/>
          <a:chExt cx="0" cy="0"/>
        </a:xfrm>
      </p:grpSpPr>
      <p:sp>
        <p:nvSpPr>
          <p:cNvPr id="125" name="Google Shape;125;p20"/>
          <p:cNvSpPr txBox="1">
            <a:spLocks noGrp="1"/>
          </p:cNvSpPr>
          <p:nvPr>
            <p:ph type="title"/>
          </p:nvPr>
        </p:nvSpPr>
        <p:spPr>
          <a:xfrm>
            <a:off x="685799" y="609600"/>
            <a:ext cx="8588203" cy="3022600"/>
          </a:xfrm>
          <a:prstGeom prst="rect">
            <a:avLst/>
          </a:prstGeom>
          <a:noFill/>
          <a:ln>
            <a:noFill/>
          </a:ln>
        </p:spPr>
        <p:txBody>
          <a:bodyPr spcFirstLastPara="1" wrap="square" lIns="91425" tIns="45700" rIns="91425" bIns="45700" anchor="ctr" anchorCtr="0">
            <a:normAutofit/>
          </a:bodyPr>
          <a:lstStyle>
            <a:lvl1pPr lvl="0" algn="l">
              <a:spcBef>
                <a:spcPts val="0"/>
              </a:spcBef>
              <a:spcAft>
                <a:spcPts val="0"/>
              </a:spcAft>
              <a:buClr>
                <a:schemeClr val="accent1"/>
              </a:buClr>
              <a:buSzPts val="4400"/>
              <a:buFont typeface="Trebuchet MS"/>
              <a:buNone/>
              <a:defRPr sz="4400" b="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6" name="Google Shape;126;p20"/>
          <p:cNvSpPr txBox="1">
            <a:spLocks noGrp="1"/>
          </p:cNvSpPr>
          <p:nvPr>
            <p:ph type="body" idx="1"/>
          </p:nvPr>
        </p:nvSpPr>
        <p:spPr>
          <a:xfrm>
            <a:off x="677332" y="4013200"/>
            <a:ext cx="8596669" cy="514248"/>
          </a:xfrm>
          <a:prstGeom prst="rect">
            <a:avLst/>
          </a:prstGeom>
          <a:noFill/>
          <a:ln>
            <a:noFill/>
          </a:ln>
        </p:spPr>
        <p:txBody>
          <a:bodyPr spcFirstLastPara="1" wrap="square" lIns="91425" tIns="45700" rIns="91425" bIns="45700" anchor="b" anchorCtr="0">
            <a:noAutofit/>
          </a:bodyPr>
          <a:lstStyle>
            <a:lvl1pPr marL="457200" lvl="0" indent="-228600" algn="l">
              <a:spcBef>
                <a:spcPts val="1000"/>
              </a:spcBef>
              <a:spcAft>
                <a:spcPts val="0"/>
              </a:spcAft>
              <a:buSzPts val="1920"/>
              <a:buFont typeface="Trebuchet MS"/>
              <a:buNone/>
              <a:defRPr sz="2400">
                <a:solidFill>
                  <a:schemeClr val="accent1"/>
                </a:solidFill>
              </a:defRPr>
            </a:lvl1pPr>
            <a:lvl2pPr marL="914400" lvl="1" indent="-228600" algn="l">
              <a:spcBef>
                <a:spcPts val="1000"/>
              </a:spcBef>
              <a:spcAft>
                <a:spcPts val="0"/>
              </a:spcAft>
              <a:buSzPts val="1280"/>
              <a:buFont typeface="Trebuchet MS"/>
              <a:buNone/>
              <a:defRPr/>
            </a:lvl2pPr>
            <a:lvl3pPr marL="1371600" lvl="2" indent="-228600" algn="l">
              <a:spcBef>
                <a:spcPts val="1000"/>
              </a:spcBef>
              <a:spcAft>
                <a:spcPts val="0"/>
              </a:spcAft>
              <a:buSzPts val="1120"/>
              <a:buFont typeface="Trebuchet MS"/>
              <a:buNone/>
              <a:defRPr/>
            </a:lvl3pPr>
            <a:lvl4pPr marL="1828800" lvl="3" indent="-228600" algn="l">
              <a:spcBef>
                <a:spcPts val="1000"/>
              </a:spcBef>
              <a:spcAft>
                <a:spcPts val="0"/>
              </a:spcAft>
              <a:buSzPts val="960"/>
              <a:buFont typeface="Trebuchet MS"/>
              <a:buNone/>
              <a:defRPr/>
            </a:lvl4pPr>
            <a:lvl5pPr marL="2286000" lvl="4" indent="-228600" algn="l">
              <a:spcBef>
                <a:spcPts val="1000"/>
              </a:spcBef>
              <a:spcAft>
                <a:spcPts val="0"/>
              </a:spcAft>
              <a:buSzPts val="960"/>
              <a:buFont typeface="Trebuchet MS"/>
              <a:buNone/>
              <a:defRPr/>
            </a:lvl5pPr>
            <a:lvl6pPr marL="2743200" lvl="5" indent="-320039" algn="l">
              <a:spcBef>
                <a:spcPts val="1000"/>
              </a:spcBef>
              <a:spcAft>
                <a:spcPts val="0"/>
              </a:spcAft>
              <a:buSzPts val="1440"/>
              <a:buChar char="►"/>
              <a:defRPr/>
            </a:lvl6pPr>
            <a:lvl7pPr marL="3200400" lvl="6" indent="-320039" algn="l">
              <a:spcBef>
                <a:spcPts val="1000"/>
              </a:spcBef>
              <a:spcAft>
                <a:spcPts val="0"/>
              </a:spcAft>
              <a:buSzPts val="1440"/>
              <a:buChar char="►"/>
              <a:defRPr/>
            </a:lvl7pPr>
            <a:lvl8pPr marL="3657600" lvl="7" indent="-320040" algn="l">
              <a:spcBef>
                <a:spcPts val="1000"/>
              </a:spcBef>
              <a:spcAft>
                <a:spcPts val="0"/>
              </a:spcAft>
              <a:buSzPts val="1440"/>
              <a:buChar char="►"/>
              <a:defRPr/>
            </a:lvl8pPr>
            <a:lvl9pPr marL="4114800" lvl="8" indent="-320040" algn="l">
              <a:spcBef>
                <a:spcPts val="1000"/>
              </a:spcBef>
              <a:spcAft>
                <a:spcPts val="0"/>
              </a:spcAft>
              <a:buSzPts val="1440"/>
              <a:buChar char="►"/>
              <a:defRPr/>
            </a:lvl9pPr>
          </a:lstStyle>
          <a:p>
            <a:endParaRPr/>
          </a:p>
        </p:txBody>
      </p:sp>
      <p:sp>
        <p:nvSpPr>
          <p:cNvPr id="127" name="Google Shape;127;p20"/>
          <p:cNvSpPr txBox="1">
            <a:spLocks noGrp="1"/>
          </p:cNvSpPr>
          <p:nvPr>
            <p:ph type="body" idx="2"/>
          </p:nvPr>
        </p:nvSpPr>
        <p:spPr>
          <a:xfrm>
            <a:off x="677335" y="4527448"/>
            <a:ext cx="8596668" cy="1513914"/>
          </a:xfrm>
          <a:prstGeom prst="rect">
            <a:avLst/>
          </a:prstGeom>
          <a:noFill/>
          <a:ln>
            <a:noFill/>
          </a:ln>
        </p:spPr>
        <p:txBody>
          <a:bodyPr spcFirstLastPara="1" wrap="square" lIns="91425" tIns="45700" rIns="91425" bIns="45700" anchor="t" anchorCtr="0">
            <a:normAutofit/>
          </a:bodyPr>
          <a:lstStyle>
            <a:lvl1pPr marL="457200" lvl="0" indent="-228600" algn="l">
              <a:spcBef>
                <a:spcPts val="1000"/>
              </a:spcBef>
              <a:spcAft>
                <a:spcPts val="0"/>
              </a:spcAft>
              <a:buSzPts val="1440"/>
              <a:buNone/>
              <a:defRPr sz="1800">
                <a:solidFill>
                  <a:srgbClr val="7F7F7F"/>
                </a:solidFill>
              </a:defRPr>
            </a:lvl1pPr>
            <a:lvl2pPr marL="914400" lvl="1" indent="-228600" algn="l">
              <a:spcBef>
                <a:spcPts val="1000"/>
              </a:spcBef>
              <a:spcAft>
                <a:spcPts val="0"/>
              </a:spcAft>
              <a:buSzPts val="1440"/>
              <a:buNone/>
              <a:defRPr sz="1800">
                <a:solidFill>
                  <a:srgbClr val="888888"/>
                </a:solidFill>
              </a:defRPr>
            </a:lvl2pPr>
            <a:lvl3pPr marL="1371600" lvl="2" indent="-228600" algn="l">
              <a:spcBef>
                <a:spcPts val="1000"/>
              </a:spcBef>
              <a:spcAft>
                <a:spcPts val="0"/>
              </a:spcAft>
              <a:buSzPts val="1280"/>
              <a:buNone/>
              <a:defRPr sz="1600">
                <a:solidFill>
                  <a:srgbClr val="888888"/>
                </a:solidFill>
              </a:defRPr>
            </a:lvl3pPr>
            <a:lvl4pPr marL="1828800" lvl="3" indent="-228600" algn="l">
              <a:spcBef>
                <a:spcPts val="1000"/>
              </a:spcBef>
              <a:spcAft>
                <a:spcPts val="0"/>
              </a:spcAft>
              <a:buSzPts val="1120"/>
              <a:buNone/>
              <a:defRPr sz="1400">
                <a:solidFill>
                  <a:srgbClr val="888888"/>
                </a:solidFill>
              </a:defRPr>
            </a:lvl4pPr>
            <a:lvl5pPr marL="2286000" lvl="4" indent="-228600" algn="l">
              <a:spcBef>
                <a:spcPts val="1000"/>
              </a:spcBef>
              <a:spcAft>
                <a:spcPts val="0"/>
              </a:spcAft>
              <a:buSzPts val="1120"/>
              <a:buNone/>
              <a:defRPr sz="1400">
                <a:solidFill>
                  <a:srgbClr val="888888"/>
                </a:solidFill>
              </a:defRPr>
            </a:lvl5pPr>
            <a:lvl6pPr marL="2743200" lvl="5" indent="-228600" algn="l">
              <a:spcBef>
                <a:spcPts val="1000"/>
              </a:spcBef>
              <a:spcAft>
                <a:spcPts val="0"/>
              </a:spcAft>
              <a:buSzPts val="1120"/>
              <a:buNone/>
              <a:defRPr sz="1400">
                <a:solidFill>
                  <a:srgbClr val="888888"/>
                </a:solidFill>
              </a:defRPr>
            </a:lvl6pPr>
            <a:lvl7pPr marL="3200400" lvl="6" indent="-228600" algn="l">
              <a:spcBef>
                <a:spcPts val="1000"/>
              </a:spcBef>
              <a:spcAft>
                <a:spcPts val="0"/>
              </a:spcAft>
              <a:buSzPts val="1120"/>
              <a:buNone/>
              <a:defRPr sz="1400">
                <a:solidFill>
                  <a:srgbClr val="888888"/>
                </a:solidFill>
              </a:defRPr>
            </a:lvl7pPr>
            <a:lvl8pPr marL="3657600" lvl="7" indent="-228600" algn="l">
              <a:spcBef>
                <a:spcPts val="1000"/>
              </a:spcBef>
              <a:spcAft>
                <a:spcPts val="0"/>
              </a:spcAft>
              <a:buSzPts val="1120"/>
              <a:buNone/>
              <a:defRPr sz="1400">
                <a:solidFill>
                  <a:srgbClr val="888888"/>
                </a:solidFill>
              </a:defRPr>
            </a:lvl8pPr>
            <a:lvl9pPr marL="4114800" lvl="8" indent="-228600" algn="l">
              <a:spcBef>
                <a:spcPts val="1000"/>
              </a:spcBef>
              <a:spcAft>
                <a:spcPts val="0"/>
              </a:spcAft>
              <a:buSzPts val="1120"/>
              <a:buNone/>
              <a:defRPr sz="1400">
                <a:solidFill>
                  <a:srgbClr val="888888"/>
                </a:solidFill>
              </a:defRPr>
            </a:lvl9pPr>
          </a:lstStyle>
          <a:p>
            <a:endParaRPr/>
          </a:p>
        </p:txBody>
      </p:sp>
      <p:sp>
        <p:nvSpPr>
          <p:cNvPr id="128" name="Google Shape;128;p20"/>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9" name="Google Shape;129;p20"/>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0" name="Google Shape;130;p20"/>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31"/>
        <p:cNvGrpSpPr/>
        <p:nvPr/>
      </p:nvGrpSpPr>
      <p:grpSpPr>
        <a:xfrm>
          <a:off x="0" y="0"/>
          <a:ext cx="0" cy="0"/>
          <a:chOff x="0" y="0"/>
          <a:chExt cx="0" cy="0"/>
        </a:xfrm>
      </p:grpSpPr>
      <p:sp>
        <p:nvSpPr>
          <p:cNvPr id="132" name="Google Shape;132;p21"/>
          <p:cNvSpPr txBox="1">
            <a:spLocks noGrp="1"/>
          </p:cNvSpPr>
          <p:nvPr>
            <p:ph type="title"/>
          </p:nvPr>
        </p:nvSpPr>
        <p:spPr>
          <a:xfrm>
            <a:off x="677334" y="609600"/>
            <a:ext cx="8596668" cy="1320800"/>
          </a:xfrm>
          <a:prstGeom prst="rect">
            <a:avLst/>
          </a:prstGeom>
          <a:noFill/>
          <a:ln>
            <a:noFill/>
          </a:ln>
        </p:spPr>
        <p:txBody>
          <a:bodyPr spcFirstLastPara="1" wrap="square" lIns="91425" tIns="45700" rIns="91425" bIns="45700" anchor="t" anchorCtr="0">
            <a:normAutofit/>
          </a:bodyPr>
          <a:lstStyle>
            <a:lvl1pPr lvl="0" algn="l">
              <a:spcBef>
                <a:spcPts val="0"/>
              </a:spcBef>
              <a:spcAft>
                <a:spcPts val="0"/>
              </a:spcAft>
              <a:buClr>
                <a:schemeClr val="accent1"/>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3" name="Google Shape;133;p21"/>
          <p:cNvSpPr txBox="1">
            <a:spLocks noGrp="1"/>
          </p:cNvSpPr>
          <p:nvPr>
            <p:ph type="body" idx="1"/>
          </p:nvPr>
        </p:nvSpPr>
        <p:spPr>
          <a:xfrm rot="5400000">
            <a:off x="3035282" y="-197358"/>
            <a:ext cx="3880773" cy="8596668"/>
          </a:xfrm>
          <a:prstGeom prst="rect">
            <a:avLst/>
          </a:prstGeom>
          <a:noFill/>
          <a:ln>
            <a:noFill/>
          </a:ln>
        </p:spPr>
        <p:txBody>
          <a:bodyPr spcFirstLastPara="1" wrap="square" lIns="91425" tIns="45700" rIns="91425" bIns="45700" anchor="t" anchorCtr="0">
            <a:normAutofit/>
          </a:bodyPr>
          <a:lstStyle>
            <a:lvl1pPr marL="457200" lvl="0" indent="-320040" algn="l">
              <a:spcBef>
                <a:spcPts val="1000"/>
              </a:spcBef>
              <a:spcAft>
                <a:spcPts val="0"/>
              </a:spcAft>
              <a:buSzPts val="1440"/>
              <a:buChar char="►"/>
              <a:defRPr/>
            </a:lvl1pPr>
            <a:lvl2pPr marL="914400" lvl="1" indent="-320040" algn="l">
              <a:spcBef>
                <a:spcPts val="1000"/>
              </a:spcBef>
              <a:spcAft>
                <a:spcPts val="0"/>
              </a:spcAft>
              <a:buSzPts val="1440"/>
              <a:buChar char="►"/>
              <a:defRPr/>
            </a:lvl2pPr>
            <a:lvl3pPr marL="1371600" lvl="2" indent="-320039" algn="l">
              <a:spcBef>
                <a:spcPts val="1000"/>
              </a:spcBef>
              <a:spcAft>
                <a:spcPts val="0"/>
              </a:spcAft>
              <a:buSzPts val="1440"/>
              <a:buChar char="►"/>
              <a:defRPr/>
            </a:lvl3pPr>
            <a:lvl4pPr marL="1828800" lvl="3" indent="-320039" algn="l">
              <a:spcBef>
                <a:spcPts val="1000"/>
              </a:spcBef>
              <a:spcAft>
                <a:spcPts val="0"/>
              </a:spcAft>
              <a:buSzPts val="1440"/>
              <a:buChar char="►"/>
              <a:defRPr/>
            </a:lvl4pPr>
            <a:lvl5pPr marL="2286000" lvl="4" indent="-320039" algn="l">
              <a:spcBef>
                <a:spcPts val="1000"/>
              </a:spcBef>
              <a:spcAft>
                <a:spcPts val="0"/>
              </a:spcAft>
              <a:buSzPts val="1440"/>
              <a:buChar char="►"/>
              <a:defRPr/>
            </a:lvl5pPr>
            <a:lvl6pPr marL="2743200" lvl="5" indent="-320039" algn="l">
              <a:spcBef>
                <a:spcPts val="1000"/>
              </a:spcBef>
              <a:spcAft>
                <a:spcPts val="0"/>
              </a:spcAft>
              <a:buSzPts val="1440"/>
              <a:buChar char="►"/>
              <a:defRPr/>
            </a:lvl6pPr>
            <a:lvl7pPr marL="3200400" lvl="6" indent="-320039" algn="l">
              <a:spcBef>
                <a:spcPts val="1000"/>
              </a:spcBef>
              <a:spcAft>
                <a:spcPts val="0"/>
              </a:spcAft>
              <a:buSzPts val="1440"/>
              <a:buChar char="►"/>
              <a:defRPr/>
            </a:lvl7pPr>
            <a:lvl8pPr marL="3657600" lvl="7" indent="-320040" algn="l">
              <a:spcBef>
                <a:spcPts val="1000"/>
              </a:spcBef>
              <a:spcAft>
                <a:spcPts val="0"/>
              </a:spcAft>
              <a:buSzPts val="1440"/>
              <a:buChar char="►"/>
              <a:defRPr/>
            </a:lvl8pPr>
            <a:lvl9pPr marL="4114800" lvl="8" indent="-320040" algn="l">
              <a:spcBef>
                <a:spcPts val="1000"/>
              </a:spcBef>
              <a:spcAft>
                <a:spcPts val="0"/>
              </a:spcAft>
              <a:buSzPts val="1440"/>
              <a:buChar char="►"/>
              <a:defRPr/>
            </a:lvl9pPr>
          </a:lstStyle>
          <a:p>
            <a:endParaRPr/>
          </a:p>
        </p:txBody>
      </p:sp>
      <p:sp>
        <p:nvSpPr>
          <p:cNvPr id="134" name="Google Shape;134;p21"/>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5" name="Google Shape;135;p21"/>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6" name="Google Shape;136;p21"/>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137"/>
        <p:cNvGrpSpPr/>
        <p:nvPr/>
      </p:nvGrpSpPr>
      <p:grpSpPr>
        <a:xfrm>
          <a:off x="0" y="0"/>
          <a:ext cx="0" cy="0"/>
          <a:chOff x="0" y="0"/>
          <a:chExt cx="0" cy="0"/>
        </a:xfrm>
      </p:grpSpPr>
      <p:sp>
        <p:nvSpPr>
          <p:cNvPr id="138" name="Google Shape;138;p22"/>
          <p:cNvSpPr txBox="1">
            <a:spLocks noGrp="1"/>
          </p:cNvSpPr>
          <p:nvPr>
            <p:ph type="title"/>
          </p:nvPr>
        </p:nvSpPr>
        <p:spPr>
          <a:xfrm rot="5400000">
            <a:off x="5994319" y="2582953"/>
            <a:ext cx="5251451" cy="1304743"/>
          </a:xfrm>
          <a:prstGeom prst="rect">
            <a:avLst/>
          </a:prstGeom>
          <a:noFill/>
          <a:ln>
            <a:noFill/>
          </a:ln>
        </p:spPr>
        <p:txBody>
          <a:bodyPr spcFirstLastPara="1" wrap="square" lIns="91425" tIns="45700" rIns="91425" bIns="45700" anchor="ctr" anchorCtr="0">
            <a:normAutofit/>
          </a:bodyPr>
          <a:lstStyle>
            <a:lvl1pPr lvl="0" algn="l">
              <a:spcBef>
                <a:spcPts val="0"/>
              </a:spcBef>
              <a:spcAft>
                <a:spcPts val="0"/>
              </a:spcAft>
              <a:buClr>
                <a:schemeClr val="accent1"/>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9" name="Google Shape;139;p22"/>
          <p:cNvSpPr txBox="1">
            <a:spLocks noGrp="1"/>
          </p:cNvSpPr>
          <p:nvPr>
            <p:ph type="body" idx="1"/>
          </p:nvPr>
        </p:nvSpPr>
        <p:spPr>
          <a:xfrm rot="5400000">
            <a:off x="1581685" y="-294750"/>
            <a:ext cx="5251450" cy="7060150"/>
          </a:xfrm>
          <a:prstGeom prst="rect">
            <a:avLst/>
          </a:prstGeom>
          <a:noFill/>
          <a:ln>
            <a:noFill/>
          </a:ln>
        </p:spPr>
        <p:txBody>
          <a:bodyPr spcFirstLastPara="1" wrap="square" lIns="91425" tIns="45700" rIns="91425" bIns="45700" anchor="t" anchorCtr="0">
            <a:normAutofit/>
          </a:bodyPr>
          <a:lstStyle>
            <a:lvl1pPr marL="457200" lvl="0" indent="-320040" algn="l">
              <a:spcBef>
                <a:spcPts val="1000"/>
              </a:spcBef>
              <a:spcAft>
                <a:spcPts val="0"/>
              </a:spcAft>
              <a:buSzPts val="1440"/>
              <a:buChar char="►"/>
              <a:defRPr/>
            </a:lvl1pPr>
            <a:lvl2pPr marL="914400" lvl="1" indent="-320040" algn="l">
              <a:spcBef>
                <a:spcPts val="1000"/>
              </a:spcBef>
              <a:spcAft>
                <a:spcPts val="0"/>
              </a:spcAft>
              <a:buSzPts val="1440"/>
              <a:buChar char="►"/>
              <a:defRPr/>
            </a:lvl2pPr>
            <a:lvl3pPr marL="1371600" lvl="2" indent="-320039" algn="l">
              <a:spcBef>
                <a:spcPts val="1000"/>
              </a:spcBef>
              <a:spcAft>
                <a:spcPts val="0"/>
              </a:spcAft>
              <a:buSzPts val="1440"/>
              <a:buChar char="►"/>
              <a:defRPr/>
            </a:lvl3pPr>
            <a:lvl4pPr marL="1828800" lvl="3" indent="-320039" algn="l">
              <a:spcBef>
                <a:spcPts val="1000"/>
              </a:spcBef>
              <a:spcAft>
                <a:spcPts val="0"/>
              </a:spcAft>
              <a:buSzPts val="1440"/>
              <a:buChar char="►"/>
              <a:defRPr/>
            </a:lvl4pPr>
            <a:lvl5pPr marL="2286000" lvl="4" indent="-320039" algn="l">
              <a:spcBef>
                <a:spcPts val="1000"/>
              </a:spcBef>
              <a:spcAft>
                <a:spcPts val="0"/>
              </a:spcAft>
              <a:buSzPts val="1440"/>
              <a:buChar char="►"/>
              <a:defRPr/>
            </a:lvl5pPr>
            <a:lvl6pPr marL="2743200" lvl="5" indent="-320039" algn="l">
              <a:spcBef>
                <a:spcPts val="1000"/>
              </a:spcBef>
              <a:spcAft>
                <a:spcPts val="0"/>
              </a:spcAft>
              <a:buSzPts val="1440"/>
              <a:buChar char="►"/>
              <a:defRPr/>
            </a:lvl6pPr>
            <a:lvl7pPr marL="3200400" lvl="6" indent="-320039" algn="l">
              <a:spcBef>
                <a:spcPts val="1000"/>
              </a:spcBef>
              <a:spcAft>
                <a:spcPts val="0"/>
              </a:spcAft>
              <a:buSzPts val="1440"/>
              <a:buChar char="►"/>
              <a:defRPr/>
            </a:lvl7pPr>
            <a:lvl8pPr marL="3657600" lvl="7" indent="-320040" algn="l">
              <a:spcBef>
                <a:spcPts val="1000"/>
              </a:spcBef>
              <a:spcAft>
                <a:spcPts val="0"/>
              </a:spcAft>
              <a:buSzPts val="1440"/>
              <a:buChar char="►"/>
              <a:defRPr/>
            </a:lvl8pPr>
            <a:lvl9pPr marL="4114800" lvl="8" indent="-320040" algn="l">
              <a:spcBef>
                <a:spcPts val="1000"/>
              </a:spcBef>
              <a:spcAft>
                <a:spcPts val="0"/>
              </a:spcAft>
              <a:buSzPts val="1440"/>
              <a:buChar char="►"/>
              <a:defRPr/>
            </a:lvl9pPr>
          </a:lstStyle>
          <a:p>
            <a:endParaRPr/>
          </a:p>
        </p:txBody>
      </p:sp>
      <p:sp>
        <p:nvSpPr>
          <p:cNvPr id="140" name="Google Shape;140;p22"/>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1" name="Google Shape;141;p22"/>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2" name="Google Shape;142;p22"/>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CA"/>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grpSp>
        <p:nvGrpSpPr>
          <p:cNvPr id="10" name="Google Shape;10;p6"/>
          <p:cNvGrpSpPr/>
          <p:nvPr/>
        </p:nvGrpSpPr>
        <p:grpSpPr>
          <a:xfrm>
            <a:off x="0" y="-8467"/>
            <a:ext cx="12192000" cy="6866467"/>
            <a:chOff x="0" y="-8467"/>
            <a:chExt cx="12192000" cy="6866467"/>
          </a:xfrm>
        </p:grpSpPr>
        <p:cxnSp>
          <p:nvCxnSpPr>
            <p:cNvPr id="11" name="Google Shape;11;p6"/>
            <p:cNvCxnSpPr/>
            <p:nvPr/>
          </p:nvCxnSpPr>
          <p:spPr>
            <a:xfrm>
              <a:off x="9371012" y="0"/>
              <a:ext cx="1219200" cy="6858000"/>
            </a:xfrm>
            <a:prstGeom prst="straightConnector1">
              <a:avLst/>
            </a:prstGeom>
            <a:noFill/>
            <a:ln w="9525" cap="flat" cmpd="sng">
              <a:solidFill>
                <a:srgbClr val="BFBFBF"/>
              </a:solidFill>
              <a:prstDash val="solid"/>
              <a:round/>
              <a:headEnd type="none" w="sm" len="sm"/>
              <a:tailEnd type="none" w="sm" len="sm"/>
            </a:ln>
          </p:spPr>
        </p:cxnSp>
        <p:cxnSp>
          <p:nvCxnSpPr>
            <p:cNvPr id="12" name="Google Shape;12;p6"/>
            <p:cNvCxnSpPr/>
            <p:nvPr/>
          </p:nvCxnSpPr>
          <p:spPr>
            <a:xfrm flipH="1">
              <a:off x="7425267" y="3681413"/>
              <a:ext cx="4763558" cy="3176587"/>
            </a:xfrm>
            <a:prstGeom prst="straightConnector1">
              <a:avLst/>
            </a:prstGeom>
            <a:noFill/>
            <a:ln w="9525" cap="flat" cmpd="sng">
              <a:solidFill>
                <a:srgbClr val="D8D8D8"/>
              </a:solidFill>
              <a:prstDash val="solid"/>
              <a:round/>
              <a:headEnd type="none" w="sm" len="sm"/>
              <a:tailEnd type="none" w="sm" len="sm"/>
            </a:ln>
          </p:spPr>
        </p:cxnSp>
        <p:sp>
          <p:nvSpPr>
            <p:cNvPr id="13" name="Google Shape;13;p6"/>
            <p:cNvSpPr/>
            <p:nvPr/>
          </p:nvSpPr>
          <p:spPr>
            <a:xfrm>
              <a:off x="9181476" y="-8467"/>
              <a:ext cx="3007349" cy="6866467"/>
            </a:xfrm>
            <a:custGeom>
              <a:avLst/>
              <a:gdLst/>
              <a:ahLst/>
              <a:cxnLst/>
              <a:rect l="l" t="t" r="r" b="b"/>
              <a:pathLst>
                <a:path w="3007349" h="6866467" extrusionOk="0">
                  <a:moveTo>
                    <a:pt x="2045532" y="0"/>
                  </a:moveTo>
                  <a:lnTo>
                    <a:pt x="3007349" y="0"/>
                  </a:lnTo>
                  <a:lnTo>
                    <a:pt x="3007349" y="6866467"/>
                  </a:lnTo>
                  <a:lnTo>
                    <a:pt x="0" y="6866467"/>
                  </a:lnTo>
                  <a:lnTo>
                    <a:pt x="2045532" y="0"/>
                  </a:lnTo>
                  <a:close/>
                </a:path>
              </a:pathLst>
            </a:custGeom>
            <a:solidFill>
              <a:schemeClr val="accent1">
                <a:alpha val="29803"/>
              </a:schemeClr>
            </a:solidFill>
            <a:ln>
              <a:noFill/>
            </a:ln>
          </p:spPr>
        </p:sp>
        <p:sp>
          <p:nvSpPr>
            <p:cNvPr id="14" name="Google Shape;14;p6"/>
            <p:cNvSpPr/>
            <p:nvPr/>
          </p:nvSpPr>
          <p:spPr>
            <a:xfrm>
              <a:off x="9603442" y="-8467"/>
              <a:ext cx="2588558" cy="6866467"/>
            </a:xfrm>
            <a:custGeom>
              <a:avLst/>
              <a:gdLst/>
              <a:ahLst/>
              <a:cxnLst/>
              <a:rect l="l" t="t" r="r" b="b"/>
              <a:pathLst>
                <a:path w="2573311" h="6866467" extrusionOk="0">
                  <a:moveTo>
                    <a:pt x="0" y="0"/>
                  </a:moveTo>
                  <a:lnTo>
                    <a:pt x="2573311" y="0"/>
                  </a:lnTo>
                  <a:lnTo>
                    <a:pt x="2573311" y="6866467"/>
                  </a:lnTo>
                  <a:lnTo>
                    <a:pt x="1202336" y="6866467"/>
                  </a:lnTo>
                  <a:lnTo>
                    <a:pt x="0" y="0"/>
                  </a:lnTo>
                  <a:close/>
                </a:path>
              </a:pathLst>
            </a:custGeom>
            <a:solidFill>
              <a:schemeClr val="accent1">
                <a:alpha val="20000"/>
              </a:schemeClr>
            </a:solidFill>
            <a:ln>
              <a:noFill/>
            </a:ln>
          </p:spPr>
        </p:sp>
        <p:sp>
          <p:nvSpPr>
            <p:cNvPr id="15" name="Google Shape;15;p6"/>
            <p:cNvSpPr/>
            <p:nvPr/>
          </p:nvSpPr>
          <p:spPr>
            <a:xfrm>
              <a:off x="8932333" y="3048000"/>
              <a:ext cx="3259667" cy="3810000"/>
            </a:xfrm>
            <a:prstGeom prst="triangle">
              <a:avLst>
                <a:gd name="adj" fmla="val 100000"/>
              </a:avLst>
            </a:prstGeom>
            <a:solidFill>
              <a:schemeClr val="accent2">
                <a:alpha val="71764"/>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16;p6"/>
            <p:cNvSpPr/>
            <p:nvPr/>
          </p:nvSpPr>
          <p:spPr>
            <a:xfrm>
              <a:off x="9334500" y="-8467"/>
              <a:ext cx="2854326" cy="6866467"/>
            </a:xfrm>
            <a:custGeom>
              <a:avLst/>
              <a:gdLst/>
              <a:ahLst/>
              <a:cxnLst/>
              <a:rect l="l" t="t" r="r" b="b"/>
              <a:pathLst>
                <a:path w="2858013" h="6866467" extrusionOk="0">
                  <a:moveTo>
                    <a:pt x="0" y="0"/>
                  </a:moveTo>
                  <a:lnTo>
                    <a:pt x="2858013" y="0"/>
                  </a:lnTo>
                  <a:lnTo>
                    <a:pt x="2858013" y="6866467"/>
                  </a:lnTo>
                  <a:lnTo>
                    <a:pt x="2473942" y="6866467"/>
                  </a:lnTo>
                  <a:lnTo>
                    <a:pt x="0" y="0"/>
                  </a:lnTo>
                  <a:close/>
                </a:path>
              </a:pathLst>
            </a:custGeom>
            <a:solidFill>
              <a:srgbClr val="3F7818">
                <a:alpha val="69803"/>
              </a:srgbClr>
            </a:solidFill>
            <a:ln>
              <a:noFill/>
            </a:ln>
          </p:spPr>
        </p:sp>
        <p:sp>
          <p:nvSpPr>
            <p:cNvPr id="17" name="Google Shape;17;p6"/>
            <p:cNvSpPr/>
            <p:nvPr/>
          </p:nvSpPr>
          <p:spPr>
            <a:xfrm>
              <a:off x="10898730" y="-8467"/>
              <a:ext cx="1290094" cy="6866467"/>
            </a:xfrm>
            <a:custGeom>
              <a:avLst/>
              <a:gdLst/>
              <a:ahLst/>
              <a:cxnLst/>
              <a:rect l="l" t="t" r="r" b="b"/>
              <a:pathLst>
                <a:path w="1290094" h="6858000" extrusionOk="0">
                  <a:moveTo>
                    <a:pt x="1019735" y="0"/>
                  </a:moveTo>
                  <a:lnTo>
                    <a:pt x="1290094" y="0"/>
                  </a:lnTo>
                  <a:lnTo>
                    <a:pt x="1290094" y="6858000"/>
                  </a:lnTo>
                  <a:lnTo>
                    <a:pt x="0" y="6858000"/>
                  </a:lnTo>
                  <a:lnTo>
                    <a:pt x="1019735" y="0"/>
                  </a:lnTo>
                  <a:close/>
                </a:path>
              </a:pathLst>
            </a:custGeom>
            <a:solidFill>
              <a:srgbClr val="BFE471">
                <a:alpha val="69803"/>
              </a:srgbClr>
            </a:solidFill>
            <a:ln>
              <a:noFill/>
            </a:ln>
          </p:spPr>
        </p:sp>
        <p:sp>
          <p:nvSpPr>
            <p:cNvPr id="18" name="Google Shape;18;p6"/>
            <p:cNvSpPr/>
            <p:nvPr/>
          </p:nvSpPr>
          <p:spPr>
            <a:xfrm>
              <a:off x="10938999" y="-8467"/>
              <a:ext cx="1249825" cy="6866467"/>
            </a:xfrm>
            <a:custGeom>
              <a:avLst/>
              <a:gdLst/>
              <a:ahLst/>
              <a:cxnLst/>
              <a:rect l="l" t="t" r="r" b="b"/>
              <a:pathLst>
                <a:path w="1249825" h="6858000" extrusionOk="0">
                  <a:moveTo>
                    <a:pt x="0" y="0"/>
                  </a:moveTo>
                  <a:lnTo>
                    <a:pt x="1249825" y="0"/>
                  </a:lnTo>
                  <a:lnTo>
                    <a:pt x="1249825" y="6858000"/>
                  </a:lnTo>
                  <a:lnTo>
                    <a:pt x="1109382" y="6858000"/>
                  </a:lnTo>
                  <a:lnTo>
                    <a:pt x="0" y="0"/>
                  </a:lnTo>
                  <a:close/>
                </a:path>
              </a:pathLst>
            </a:custGeom>
            <a:solidFill>
              <a:schemeClr val="accent1">
                <a:alpha val="64705"/>
              </a:schemeClr>
            </a:solidFill>
            <a:ln>
              <a:noFill/>
            </a:ln>
          </p:spPr>
        </p:sp>
        <p:sp>
          <p:nvSpPr>
            <p:cNvPr id="19" name="Google Shape;19;p6"/>
            <p:cNvSpPr/>
            <p:nvPr/>
          </p:nvSpPr>
          <p:spPr>
            <a:xfrm>
              <a:off x="10371666" y="3589867"/>
              <a:ext cx="1817159" cy="3268133"/>
            </a:xfrm>
            <a:prstGeom prst="triangle">
              <a:avLst>
                <a:gd name="adj" fmla="val 100000"/>
              </a:avLst>
            </a:prstGeom>
            <a:solidFill>
              <a:schemeClr val="accent1">
                <a:alpha val="8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20;p6"/>
            <p:cNvSpPr/>
            <p:nvPr/>
          </p:nvSpPr>
          <p:spPr>
            <a:xfrm>
              <a:off x="0" y="4013200"/>
              <a:ext cx="448733" cy="2844800"/>
            </a:xfrm>
            <a:prstGeom prst="triangle">
              <a:avLst>
                <a:gd name="adj" fmla="val 0"/>
              </a:avLst>
            </a:prstGeom>
            <a:solidFill>
              <a:schemeClr val="accent1">
                <a:alpha val="84705"/>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1" name="Google Shape;21;p6"/>
          <p:cNvSpPr txBox="1">
            <a:spLocks noGrp="1"/>
          </p:cNvSpPr>
          <p:nvPr>
            <p:ph type="title"/>
          </p:nvPr>
        </p:nvSpPr>
        <p:spPr>
          <a:xfrm>
            <a:off x="677334" y="609600"/>
            <a:ext cx="8596668" cy="1320800"/>
          </a:xfrm>
          <a:prstGeom prst="rect">
            <a:avLst/>
          </a:prstGeom>
          <a:noFill/>
          <a:ln>
            <a:noFill/>
          </a:ln>
        </p:spPr>
        <p:txBody>
          <a:bodyPr spcFirstLastPara="1" wrap="square" lIns="91425" tIns="45700" rIns="91425" bIns="45700" anchor="t" anchorCtr="0">
            <a:normAutofit/>
          </a:bodyPr>
          <a:lstStyle>
            <a:lvl1pPr marR="0" lvl="0" algn="l" rtl="0">
              <a:spcBef>
                <a:spcPts val="0"/>
              </a:spcBef>
              <a:spcAft>
                <a:spcPts val="0"/>
              </a:spcAft>
              <a:buClr>
                <a:schemeClr val="accent1"/>
              </a:buClr>
              <a:buSzPts val="3600"/>
              <a:buFont typeface="Trebuchet MS"/>
              <a:buNone/>
              <a:defRPr sz="3600" b="0" i="0" u="none" strike="noStrike" cap="none">
                <a:solidFill>
                  <a:schemeClr val="accent1"/>
                </a:solidFill>
                <a:latin typeface="Trebuchet MS"/>
                <a:ea typeface="Trebuchet MS"/>
                <a:cs typeface="Trebuchet MS"/>
                <a:sym typeface="Trebuchet MS"/>
              </a:defRPr>
            </a:lvl1pPr>
            <a:lvl2pPr marR="0" lvl="1" algn="l" rtl="0">
              <a:spcBef>
                <a:spcPts val="0"/>
              </a:spcBef>
              <a:spcAft>
                <a:spcPts val="0"/>
              </a:spcAft>
              <a:buSzPts val="1400"/>
              <a:buNone/>
              <a:defRPr sz="1800" b="0" i="0" u="none" strike="noStrike" cap="none">
                <a:solidFill>
                  <a:schemeClr val="dk2"/>
                </a:solidFill>
              </a:defRPr>
            </a:lvl2pPr>
            <a:lvl3pPr marR="0" lvl="2" algn="l" rtl="0">
              <a:spcBef>
                <a:spcPts val="0"/>
              </a:spcBef>
              <a:spcAft>
                <a:spcPts val="0"/>
              </a:spcAft>
              <a:buSzPts val="1400"/>
              <a:buNone/>
              <a:defRPr sz="1800" b="0" i="0" u="none" strike="noStrike" cap="none">
                <a:solidFill>
                  <a:schemeClr val="dk2"/>
                </a:solidFill>
              </a:defRPr>
            </a:lvl3pPr>
            <a:lvl4pPr marR="0" lvl="3" algn="l" rtl="0">
              <a:spcBef>
                <a:spcPts val="0"/>
              </a:spcBef>
              <a:spcAft>
                <a:spcPts val="0"/>
              </a:spcAft>
              <a:buSzPts val="1400"/>
              <a:buNone/>
              <a:defRPr sz="1800" b="0" i="0" u="none" strike="noStrike" cap="none">
                <a:solidFill>
                  <a:schemeClr val="dk2"/>
                </a:solidFill>
              </a:defRPr>
            </a:lvl4pPr>
            <a:lvl5pPr marR="0" lvl="4" algn="l" rtl="0">
              <a:spcBef>
                <a:spcPts val="0"/>
              </a:spcBef>
              <a:spcAft>
                <a:spcPts val="0"/>
              </a:spcAft>
              <a:buSzPts val="1400"/>
              <a:buNone/>
              <a:defRPr sz="1800" b="0" i="0" u="none" strike="noStrike" cap="none">
                <a:solidFill>
                  <a:schemeClr val="dk2"/>
                </a:solidFill>
              </a:defRPr>
            </a:lvl5pPr>
            <a:lvl6pPr marR="0" lvl="5" algn="l" rtl="0">
              <a:spcBef>
                <a:spcPts val="0"/>
              </a:spcBef>
              <a:spcAft>
                <a:spcPts val="0"/>
              </a:spcAft>
              <a:buSzPts val="1400"/>
              <a:buNone/>
              <a:defRPr sz="1800" b="0" i="0" u="none" strike="noStrike" cap="none">
                <a:solidFill>
                  <a:schemeClr val="dk2"/>
                </a:solidFill>
              </a:defRPr>
            </a:lvl6pPr>
            <a:lvl7pPr marR="0" lvl="6" algn="l" rtl="0">
              <a:spcBef>
                <a:spcPts val="0"/>
              </a:spcBef>
              <a:spcAft>
                <a:spcPts val="0"/>
              </a:spcAft>
              <a:buSzPts val="1400"/>
              <a:buNone/>
              <a:defRPr sz="1800" b="0" i="0" u="none" strike="noStrike" cap="none">
                <a:solidFill>
                  <a:schemeClr val="dk2"/>
                </a:solidFill>
              </a:defRPr>
            </a:lvl7pPr>
            <a:lvl8pPr marR="0" lvl="7" algn="l" rtl="0">
              <a:spcBef>
                <a:spcPts val="0"/>
              </a:spcBef>
              <a:spcAft>
                <a:spcPts val="0"/>
              </a:spcAft>
              <a:buSzPts val="1400"/>
              <a:buNone/>
              <a:defRPr sz="1800" b="0" i="0" u="none" strike="noStrike" cap="none">
                <a:solidFill>
                  <a:schemeClr val="dk2"/>
                </a:solidFill>
              </a:defRPr>
            </a:lvl8pPr>
            <a:lvl9pPr marR="0" lvl="8" algn="l" rtl="0">
              <a:spcBef>
                <a:spcPts val="0"/>
              </a:spcBef>
              <a:spcAft>
                <a:spcPts val="0"/>
              </a:spcAft>
              <a:buSzPts val="1400"/>
              <a:buNone/>
              <a:defRPr sz="1800" b="0" i="0" u="none" strike="noStrike" cap="none">
                <a:solidFill>
                  <a:schemeClr val="dk2"/>
                </a:solidFill>
              </a:defRPr>
            </a:lvl9pPr>
          </a:lstStyle>
          <a:p>
            <a:endParaRPr/>
          </a:p>
        </p:txBody>
      </p:sp>
      <p:sp>
        <p:nvSpPr>
          <p:cNvPr id="22" name="Google Shape;22;p6"/>
          <p:cNvSpPr txBox="1">
            <a:spLocks noGrp="1"/>
          </p:cNvSpPr>
          <p:nvPr>
            <p:ph type="body" idx="1"/>
          </p:nvPr>
        </p:nvSpPr>
        <p:spPr>
          <a:xfrm>
            <a:off x="677334" y="2160589"/>
            <a:ext cx="8596668" cy="3880773"/>
          </a:xfrm>
          <a:prstGeom prst="rect">
            <a:avLst/>
          </a:prstGeom>
          <a:noFill/>
          <a:ln>
            <a:noFill/>
          </a:ln>
        </p:spPr>
        <p:txBody>
          <a:bodyPr spcFirstLastPara="1" wrap="square" lIns="91425" tIns="45700" rIns="91425" bIns="45700" anchor="t" anchorCtr="0">
            <a:normAutofit/>
          </a:bodyPr>
          <a:lstStyle>
            <a:lvl1pPr marL="457200" marR="0" lvl="0" indent="-320040" algn="l" rtl="0">
              <a:spcBef>
                <a:spcPts val="1000"/>
              </a:spcBef>
              <a:spcAft>
                <a:spcPts val="0"/>
              </a:spcAft>
              <a:buClr>
                <a:schemeClr val="accent1"/>
              </a:buClr>
              <a:buSzPts val="1440"/>
              <a:buFont typeface="Noto Sans Symbols"/>
              <a:buChar char="►"/>
              <a:defRPr sz="1800" b="0" i="0" u="none" strike="noStrike" cap="none">
                <a:solidFill>
                  <a:srgbClr val="3F3F3F"/>
                </a:solidFill>
                <a:latin typeface="Trebuchet MS"/>
                <a:ea typeface="Trebuchet MS"/>
                <a:cs typeface="Trebuchet MS"/>
                <a:sym typeface="Trebuchet MS"/>
              </a:defRPr>
            </a:lvl1pPr>
            <a:lvl2pPr marL="914400" marR="0" lvl="1" indent="-309880" algn="l" rtl="0">
              <a:spcBef>
                <a:spcPts val="1000"/>
              </a:spcBef>
              <a:spcAft>
                <a:spcPts val="0"/>
              </a:spcAft>
              <a:buClr>
                <a:schemeClr val="accent1"/>
              </a:buClr>
              <a:buSzPts val="1280"/>
              <a:buFont typeface="Noto Sans Symbols"/>
              <a:buChar char="►"/>
              <a:defRPr sz="1600" b="0" i="0" u="none" strike="noStrike" cap="none">
                <a:solidFill>
                  <a:srgbClr val="3F3F3F"/>
                </a:solidFill>
                <a:latin typeface="Trebuchet MS"/>
                <a:ea typeface="Trebuchet MS"/>
                <a:cs typeface="Trebuchet MS"/>
                <a:sym typeface="Trebuchet MS"/>
              </a:defRPr>
            </a:lvl2pPr>
            <a:lvl3pPr marL="1371600" marR="0" lvl="2" indent="-299719" algn="l" rtl="0">
              <a:spcBef>
                <a:spcPts val="1000"/>
              </a:spcBef>
              <a:spcAft>
                <a:spcPts val="0"/>
              </a:spcAft>
              <a:buClr>
                <a:schemeClr val="accent1"/>
              </a:buClr>
              <a:buSzPts val="1120"/>
              <a:buFont typeface="Noto Sans Symbols"/>
              <a:buChar char="►"/>
              <a:defRPr sz="1400" b="0" i="0" u="none" strike="noStrike" cap="none">
                <a:solidFill>
                  <a:srgbClr val="3F3F3F"/>
                </a:solidFill>
                <a:latin typeface="Trebuchet MS"/>
                <a:ea typeface="Trebuchet MS"/>
                <a:cs typeface="Trebuchet MS"/>
                <a:sym typeface="Trebuchet MS"/>
              </a:defRPr>
            </a:lvl3pPr>
            <a:lvl4pPr marL="1828800" marR="0" lvl="3" indent="-289560" algn="l" rtl="0">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4pPr>
            <a:lvl5pPr marL="2286000" marR="0" lvl="4" indent="-289560" algn="l" rtl="0">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5pPr>
            <a:lvl6pPr marL="2743200" marR="0" lvl="5" indent="-289560" algn="l" rtl="0">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6pPr>
            <a:lvl7pPr marL="3200400" marR="0" lvl="6" indent="-289560" algn="l" rtl="0">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7pPr>
            <a:lvl8pPr marL="3657600" marR="0" lvl="7" indent="-289559" algn="l" rtl="0">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8pPr>
            <a:lvl9pPr marL="4114800" marR="0" lvl="8" indent="-289559" algn="l" rtl="0">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9pPr>
          </a:lstStyle>
          <a:p>
            <a:endParaRPr/>
          </a:p>
        </p:txBody>
      </p:sp>
      <p:sp>
        <p:nvSpPr>
          <p:cNvPr id="23" name="Google Shape;23;p6"/>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marR="0" lvl="0" algn="r" rtl="0">
              <a:spcBef>
                <a:spcPts val="0"/>
              </a:spcBef>
              <a:spcAft>
                <a:spcPts val="0"/>
              </a:spcAft>
              <a:buSzPts val="1400"/>
              <a:buNone/>
              <a:defRPr sz="900" b="0" i="0" u="none" strike="noStrike" cap="none">
                <a:solidFill>
                  <a:srgbClr val="888888"/>
                </a:solidFill>
                <a:latin typeface="Trebuchet MS"/>
                <a:ea typeface="Trebuchet MS"/>
                <a:cs typeface="Trebuchet MS"/>
                <a:sym typeface="Trebuchet MS"/>
              </a:defRPr>
            </a:lvl1pPr>
            <a:lvl2pPr marR="0" lvl="1"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2pPr>
            <a:lvl3pPr marR="0" lvl="2"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3pPr>
            <a:lvl4pPr marR="0" lvl="3"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4pPr>
            <a:lvl5pPr marR="0" lvl="4"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5pPr>
            <a:lvl6pPr marR="0" lvl="5"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6pPr>
            <a:lvl7pPr marR="0" lvl="6"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7pPr>
            <a:lvl8pPr marR="0" lvl="7"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8pPr>
            <a:lvl9pPr marR="0" lvl="8"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9pPr>
          </a:lstStyle>
          <a:p>
            <a:endParaRPr/>
          </a:p>
        </p:txBody>
      </p:sp>
      <p:sp>
        <p:nvSpPr>
          <p:cNvPr id="24" name="Google Shape;24;p6"/>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900" b="0" i="0" u="none" strike="noStrike" cap="none">
                <a:solidFill>
                  <a:srgbClr val="888888"/>
                </a:solidFill>
                <a:latin typeface="Trebuchet MS"/>
                <a:ea typeface="Trebuchet MS"/>
                <a:cs typeface="Trebuchet MS"/>
                <a:sym typeface="Trebuchet MS"/>
              </a:defRPr>
            </a:lvl1pPr>
            <a:lvl2pPr marR="0" lvl="1"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2pPr>
            <a:lvl3pPr marR="0" lvl="2"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3pPr>
            <a:lvl4pPr marR="0" lvl="3"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4pPr>
            <a:lvl5pPr marR="0" lvl="4"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5pPr>
            <a:lvl6pPr marR="0" lvl="5"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6pPr>
            <a:lvl7pPr marR="0" lvl="6"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7pPr>
            <a:lvl8pPr marR="0" lvl="7"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8pPr>
            <a:lvl9pPr marR="0" lvl="8"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9pPr>
          </a:lstStyle>
          <a:p>
            <a:endParaRPr/>
          </a:p>
        </p:txBody>
      </p:sp>
      <p:sp>
        <p:nvSpPr>
          <p:cNvPr id="25" name="Google Shape;25;p6"/>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900" b="0" i="0" u="none" strike="noStrike" cap="none">
                <a:solidFill>
                  <a:schemeClr val="accent1"/>
                </a:solidFill>
                <a:latin typeface="Trebuchet MS"/>
                <a:ea typeface="Trebuchet MS"/>
                <a:cs typeface="Trebuchet MS"/>
                <a:sym typeface="Trebuchet MS"/>
              </a:defRPr>
            </a:lvl1pPr>
            <a:lvl2pPr marL="0" marR="0" lvl="1" indent="0" algn="r" rtl="0">
              <a:spcBef>
                <a:spcPts val="0"/>
              </a:spcBef>
              <a:buNone/>
              <a:defRPr sz="900" b="0" i="0" u="none" strike="noStrike" cap="none">
                <a:solidFill>
                  <a:schemeClr val="accent1"/>
                </a:solidFill>
                <a:latin typeface="Trebuchet MS"/>
                <a:ea typeface="Trebuchet MS"/>
                <a:cs typeface="Trebuchet MS"/>
                <a:sym typeface="Trebuchet MS"/>
              </a:defRPr>
            </a:lvl2pPr>
            <a:lvl3pPr marL="0" marR="0" lvl="2" indent="0" algn="r" rtl="0">
              <a:spcBef>
                <a:spcPts val="0"/>
              </a:spcBef>
              <a:buNone/>
              <a:defRPr sz="900" b="0" i="0" u="none" strike="noStrike" cap="none">
                <a:solidFill>
                  <a:schemeClr val="accent1"/>
                </a:solidFill>
                <a:latin typeface="Trebuchet MS"/>
                <a:ea typeface="Trebuchet MS"/>
                <a:cs typeface="Trebuchet MS"/>
                <a:sym typeface="Trebuchet MS"/>
              </a:defRPr>
            </a:lvl3pPr>
            <a:lvl4pPr marL="0" marR="0" lvl="3" indent="0" algn="r" rtl="0">
              <a:spcBef>
                <a:spcPts val="0"/>
              </a:spcBef>
              <a:buNone/>
              <a:defRPr sz="900" b="0" i="0" u="none" strike="noStrike" cap="none">
                <a:solidFill>
                  <a:schemeClr val="accent1"/>
                </a:solidFill>
                <a:latin typeface="Trebuchet MS"/>
                <a:ea typeface="Trebuchet MS"/>
                <a:cs typeface="Trebuchet MS"/>
                <a:sym typeface="Trebuchet MS"/>
              </a:defRPr>
            </a:lvl4pPr>
            <a:lvl5pPr marL="0" marR="0" lvl="4" indent="0" algn="r" rtl="0">
              <a:spcBef>
                <a:spcPts val="0"/>
              </a:spcBef>
              <a:buNone/>
              <a:defRPr sz="900" b="0" i="0" u="none" strike="noStrike" cap="none">
                <a:solidFill>
                  <a:schemeClr val="accent1"/>
                </a:solidFill>
                <a:latin typeface="Trebuchet MS"/>
                <a:ea typeface="Trebuchet MS"/>
                <a:cs typeface="Trebuchet MS"/>
                <a:sym typeface="Trebuchet MS"/>
              </a:defRPr>
            </a:lvl5pPr>
            <a:lvl6pPr marL="0" marR="0" lvl="5" indent="0" algn="r" rtl="0">
              <a:spcBef>
                <a:spcPts val="0"/>
              </a:spcBef>
              <a:buNone/>
              <a:defRPr sz="900" b="0" i="0" u="none" strike="noStrike" cap="none">
                <a:solidFill>
                  <a:schemeClr val="accent1"/>
                </a:solidFill>
                <a:latin typeface="Trebuchet MS"/>
                <a:ea typeface="Trebuchet MS"/>
                <a:cs typeface="Trebuchet MS"/>
                <a:sym typeface="Trebuchet MS"/>
              </a:defRPr>
            </a:lvl6pPr>
            <a:lvl7pPr marL="0" marR="0" lvl="6" indent="0" algn="r" rtl="0">
              <a:spcBef>
                <a:spcPts val="0"/>
              </a:spcBef>
              <a:buNone/>
              <a:defRPr sz="900" b="0" i="0" u="none" strike="noStrike" cap="none">
                <a:solidFill>
                  <a:schemeClr val="accent1"/>
                </a:solidFill>
                <a:latin typeface="Trebuchet MS"/>
                <a:ea typeface="Trebuchet MS"/>
                <a:cs typeface="Trebuchet MS"/>
                <a:sym typeface="Trebuchet MS"/>
              </a:defRPr>
            </a:lvl7pPr>
            <a:lvl8pPr marL="0" marR="0" lvl="7" indent="0" algn="r" rtl="0">
              <a:spcBef>
                <a:spcPts val="0"/>
              </a:spcBef>
              <a:buNone/>
              <a:defRPr sz="900" b="0" i="0" u="none" strike="noStrike" cap="none">
                <a:solidFill>
                  <a:schemeClr val="accent1"/>
                </a:solidFill>
                <a:latin typeface="Trebuchet MS"/>
                <a:ea typeface="Trebuchet MS"/>
                <a:cs typeface="Trebuchet MS"/>
                <a:sym typeface="Trebuchet MS"/>
              </a:defRPr>
            </a:lvl8pPr>
            <a:lvl9pPr marL="0" marR="0" lvl="8" indent="0" algn="r" rtl="0">
              <a:spcBef>
                <a:spcPts val="0"/>
              </a:spcBef>
              <a:buNone/>
              <a:defRPr sz="900" b="0" i="0" u="none" strike="noStrike" cap="none">
                <a:solidFill>
                  <a:schemeClr val="accent1"/>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en-CA"/>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hyperlink" Target="http://placementdata.com:8182/diversity-and-inclusivity-in-philosophy/" TargetMode="External"/><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CA" dirty="0" smtClean="0"/>
              <a:t>What it takes to get through grad school</a:t>
            </a:r>
            <a:endParaRPr lang="en-CA" dirty="0"/>
          </a:p>
        </p:txBody>
      </p:sp>
      <p:sp>
        <p:nvSpPr>
          <p:cNvPr id="3" name="Subtitle 2"/>
          <p:cNvSpPr>
            <a:spLocks noGrp="1"/>
          </p:cNvSpPr>
          <p:nvPr>
            <p:ph type="subTitle" idx="1"/>
          </p:nvPr>
        </p:nvSpPr>
        <p:spPr/>
        <p:txBody>
          <a:bodyPr/>
          <a:lstStyle/>
          <a:p>
            <a:r>
              <a:rPr lang="en-CA" dirty="0" smtClean="0"/>
              <a:t>Wonder Philosophy 2019</a:t>
            </a:r>
            <a:endParaRPr lang="en-CA" dirty="0"/>
          </a:p>
        </p:txBody>
      </p:sp>
    </p:spTree>
    <p:extLst>
      <p:ext uri="{BB962C8B-B14F-4D97-AF65-F5344CB8AC3E}">
        <p14:creationId xmlns:p14="http://schemas.microsoft.com/office/powerpoint/2010/main" val="2825772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46"/>
        <p:cNvGrpSpPr/>
        <p:nvPr/>
      </p:nvGrpSpPr>
      <p:grpSpPr>
        <a:xfrm>
          <a:off x="0" y="0"/>
          <a:ext cx="0" cy="0"/>
          <a:chOff x="0" y="0"/>
          <a:chExt cx="0" cy="0"/>
        </a:xfrm>
      </p:grpSpPr>
      <p:sp>
        <p:nvSpPr>
          <p:cNvPr id="147" name="Google Shape;147;p1"/>
          <p:cNvSpPr txBox="1">
            <a:spLocks noGrp="1"/>
          </p:cNvSpPr>
          <p:nvPr>
            <p:ph type="ctrTitle"/>
          </p:nvPr>
        </p:nvSpPr>
        <p:spPr>
          <a:xfrm>
            <a:off x="1507067" y="2404534"/>
            <a:ext cx="7766936" cy="1646302"/>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chemeClr val="accent1"/>
              </a:buClr>
              <a:buSzPts val="4000"/>
              <a:buFont typeface="Trebuchet MS"/>
              <a:buNone/>
            </a:pPr>
            <a:r>
              <a:rPr lang="en-CA" sz="4000"/>
              <a:t>The Financial Package</a:t>
            </a:r>
            <a:endParaRPr/>
          </a:p>
        </p:txBody>
      </p:sp>
      <p:sp>
        <p:nvSpPr>
          <p:cNvPr id="148" name="Google Shape;148;p1"/>
          <p:cNvSpPr txBox="1">
            <a:spLocks noGrp="1"/>
          </p:cNvSpPr>
          <p:nvPr>
            <p:ph type="subTitle" idx="1"/>
          </p:nvPr>
        </p:nvSpPr>
        <p:spPr>
          <a:xfrm>
            <a:off x="1507067" y="4050833"/>
            <a:ext cx="7766936" cy="1096899"/>
          </a:xfrm>
          <a:prstGeom prst="rect">
            <a:avLst/>
          </a:prstGeom>
          <a:noFill/>
          <a:ln>
            <a:noFill/>
          </a:ln>
        </p:spPr>
        <p:txBody>
          <a:bodyPr spcFirstLastPara="1" wrap="square" lIns="91425" tIns="45700" rIns="91425" bIns="45700" anchor="t" anchorCtr="0">
            <a:normAutofit/>
          </a:bodyPr>
          <a:lstStyle/>
          <a:p>
            <a:pPr marL="0" lvl="0" indent="0" algn="r" rtl="0">
              <a:spcBef>
                <a:spcPts val="0"/>
              </a:spcBef>
              <a:spcAft>
                <a:spcPts val="0"/>
              </a:spcAft>
              <a:buSzPts val="1440"/>
              <a:buNone/>
            </a:pPr>
            <a:r>
              <a:rPr lang="en-CA"/>
              <a:t>Wonder Philosophy 2019</a:t>
            </a: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sp>
        <p:nvSpPr>
          <p:cNvPr id="153" name="Google Shape;153;p2"/>
          <p:cNvSpPr txBox="1">
            <a:spLocks noGrp="1"/>
          </p:cNvSpPr>
          <p:nvPr>
            <p:ph type="title"/>
          </p:nvPr>
        </p:nvSpPr>
        <p:spPr>
          <a:xfrm>
            <a:off x="677334" y="609600"/>
            <a:ext cx="8596668" cy="13208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chemeClr val="accent1"/>
              </a:buClr>
              <a:buSzPts val="3600"/>
              <a:buFont typeface="Trebuchet MS"/>
              <a:buNone/>
            </a:pPr>
            <a:r>
              <a:rPr lang="en-CA"/>
              <a:t>The Financial Package</a:t>
            </a:r>
            <a:endParaRPr/>
          </a:p>
        </p:txBody>
      </p:sp>
      <p:sp>
        <p:nvSpPr>
          <p:cNvPr id="154" name="Google Shape;154;p2"/>
          <p:cNvSpPr txBox="1">
            <a:spLocks noGrp="1"/>
          </p:cNvSpPr>
          <p:nvPr>
            <p:ph type="body" idx="1"/>
          </p:nvPr>
        </p:nvSpPr>
        <p:spPr>
          <a:xfrm>
            <a:off x="677334" y="2172639"/>
            <a:ext cx="8596800" cy="3880800"/>
          </a:xfrm>
          <a:prstGeom prst="rect">
            <a:avLst/>
          </a:prstGeom>
          <a:noFill/>
          <a:ln>
            <a:noFill/>
          </a:ln>
        </p:spPr>
        <p:txBody>
          <a:bodyPr spcFirstLastPara="1" wrap="square" lIns="91425" tIns="45700" rIns="91425" bIns="45700" anchor="t" anchorCtr="0">
            <a:normAutofit/>
          </a:bodyPr>
          <a:lstStyle/>
          <a:p>
            <a:pPr marL="342900" lvl="0" indent="-342900" algn="l" rtl="0">
              <a:spcBef>
                <a:spcPts val="1000"/>
              </a:spcBef>
              <a:spcAft>
                <a:spcPts val="0"/>
              </a:spcAft>
              <a:buSzPts val="1440"/>
              <a:buChar char="►"/>
            </a:pPr>
            <a:r>
              <a:rPr lang="en-CA"/>
              <a:t>When you receive an offer with a financial package attached. Congratulations! You made it.</a:t>
            </a:r>
            <a:endParaRPr/>
          </a:p>
          <a:p>
            <a:pPr marL="342900" lvl="0" indent="0" algn="l" rtl="0">
              <a:spcBef>
                <a:spcPts val="1000"/>
              </a:spcBef>
              <a:spcAft>
                <a:spcPts val="0"/>
              </a:spcAft>
              <a:buNone/>
            </a:pPr>
            <a:endParaRPr/>
          </a:p>
          <a:p>
            <a:pPr marL="342900" lvl="0" indent="-342900" algn="l" rtl="0">
              <a:spcBef>
                <a:spcPts val="1000"/>
              </a:spcBef>
              <a:spcAft>
                <a:spcPts val="0"/>
              </a:spcAft>
              <a:buSzPts val="1440"/>
              <a:buChar char="►"/>
            </a:pPr>
            <a:r>
              <a:rPr lang="en-CA"/>
              <a:t>Now it’s a time to understand how much you’re getting paid as a graduate student.</a:t>
            </a:r>
            <a:endParaRPr/>
          </a:p>
          <a:p>
            <a:pPr marL="342900" lvl="0" indent="0" algn="l" rtl="0">
              <a:spcBef>
                <a:spcPts val="1000"/>
              </a:spcBef>
              <a:spcAft>
                <a:spcPts val="0"/>
              </a:spcAft>
              <a:buNone/>
            </a:pPr>
            <a:endParaRPr/>
          </a:p>
          <a:p>
            <a:pPr marL="342900" lvl="0" indent="-342900" algn="l" rtl="0">
              <a:spcBef>
                <a:spcPts val="1000"/>
              </a:spcBef>
              <a:spcAft>
                <a:spcPts val="0"/>
              </a:spcAft>
              <a:buSzPts val="1440"/>
              <a:buChar char="►"/>
            </a:pPr>
            <a:r>
              <a:rPr lang="en-CA"/>
              <a:t>*What I’m about to talk about applies more to PhD programs in the US. It might not apply to masters programs or PhD programs in other countries might.</a:t>
            </a: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59"/>
        <p:cNvGrpSpPr/>
        <p:nvPr/>
      </p:nvGrpSpPr>
      <p:grpSpPr>
        <a:xfrm>
          <a:off x="0" y="0"/>
          <a:ext cx="0" cy="0"/>
          <a:chOff x="0" y="0"/>
          <a:chExt cx="0" cy="0"/>
        </a:xfrm>
      </p:grpSpPr>
      <p:sp>
        <p:nvSpPr>
          <p:cNvPr id="160" name="Google Shape;160;p3"/>
          <p:cNvSpPr txBox="1">
            <a:spLocks noGrp="1"/>
          </p:cNvSpPr>
          <p:nvPr>
            <p:ph type="title"/>
          </p:nvPr>
        </p:nvSpPr>
        <p:spPr>
          <a:xfrm>
            <a:off x="677334" y="609600"/>
            <a:ext cx="8596668" cy="13208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chemeClr val="accent1"/>
              </a:buClr>
              <a:buSzPts val="3600"/>
              <a:buFont typeface="Trebuchet MS"/>
              <a:buNone/>
            </a:pPr>
            <a:r>
              <a:rPr lang="en-CA"/>
              <a:t>A Financial package usually has the following components...</a:t>
            </a:r>
            <a:endParaRPr/>
          </a:p>
        </p:txBody>
      </p:sp>
      <p:sp>
        <p:nvSpPr>
          <p:cNvPr id="161" name="Google Shape;161;p3"/>
          <p:cNvSpPr txBox="1">
            <a:spLocks noGrp="1"/>
          </p:cNvSpPr>
          <p:nvPr>
            <p:ph type="body" idx="1"/>
          </p:nvPr>
        </p:nvSpPr>
        <p:spPr>
          <a:xfrm>
            <a:off x="677334" y="2160589"/>
            <a:ext cx="8596668" cy="3880773"/>
          </a:xfrm>
          <a:prstGeom prst="rect">
            <a:avLst/>
          </a:prstGeom>
          <a:noFill/>
          <a:ln>
            <a:noFill/>
          </a:ln>
        </p:spPr>
        <p:txBody>
          <a:bodyPr spcFirstLastPara="1" wrap="square" lIns="91425" tIns="45700" rIns="91425" bIns="45700" anchor="t" anchorCtr="0">
            <a:normAutofit/>
          </a:bodyPr>
          <a:lstStyle/>
          <a:p>
            <a:pPr marL="342900" lvl="0" indent="-342900" algn="l" rtl="0">
              <a:spcBef>
                <a:spcPts val="1000"/>
              </a:spcBef>
              <a:spcAft>
                <a:spcPts val="0"/>
              </a:spcAft>
              <a:buSzPts val="1440"/>
              <a:buChar char="►"/>
            </a:pPr>
            <a:r>
              <a:rPr lang="en-CA"/>
              <a:t>Tuition Remission</a:t>
            </a:r>
            <a:endParaRPr/>
          </a:p>
          <a:p>
            <a:pPr marL="342900" lvl="0" indent="-342900" algn="l" rtl="0">
              <a:spcBef>
                <a:spcPts val="1000"/>
              </a:spcBef>
              <a:spcAft>
                <a:spcPts val="0"/>
              </a:spcAft>
              <a:buSzPts val="1440"/>
              <a:buChar char="►"/>
            </a:pPr>
            <a:r>
              <a:rPr lang="en-CA"/>
              <a:t>Teaching Assistantship</a:t>
            </a:r>
            <a:endParaRPr/>
          </a:p>
          <a:p>
            <a:pPr marL="342900" lvl="0" indent="-342900" algn="l" rtl="0">
              <a:spcBef>
                <a:spcPts val="1000"/>
              </a:spcBef>
              <a:spcAft>
                <a:spcPts val="0"/>
              </a:spcAft>
              <a:buSzPts val="1440"/>
              <a:buChar char="►"/>
            </a:pPr>
            <a:r>
              <a:rPr lang="en-CA"/>
              <a:t>Fellowship</a:t>
            </a:r>
            <a:endParaRPr/>
          </a:p>
          <a:p>
            <a:pPr marL="342900" lvl="0" indent="-342900" algn="l" rtl="0">
              <a:spcBef>
                <a:spcPts val="1000"/>
              </a:spcBef>
              <a:spcAft>
                <a:spcPts val="0"/>
              </a:spcAft>
              <a:buSzPts val="1440"/>
              <a:buChar char="►"/>
            </a:pPr>
            <a:r>
              <a:rPr lang="en-CA"/>
              <a:t>(usually) Health Insurance</a:t>
            </a:r>
            <a:endParaRPr/>
          </a:p>
          <a:p>
            <a:pPr marL="342900" lvl="0" indent="-342900" algn="l" rtl="0">
              <a:spcBef>
                <a:spcPts val="1000"/>
              </a:spcBef>
              <a:spcAft>
                <a:spcPts val="0"/>
              </a:spcAft>
              <a:buSzPts val="1440"/>
              <a:buChar char="►"/>
            </a:pPr>
            <a:r>
              <a:rPr lang="en-CA"/>
              <a:t>(maybe) Housing Guarantee</a:t>
            </a:r>
            <a:endParaRPr/>
          </a:p>
          <a:p>
            <a:pPr marL="342900" lvl="0" indent="-342900" algn="l" rtl="0">
              <a:spcBef>
                <a:spcPts val="1000"/>
              </a:spcBef>
              <a:spcAft>
                <a:spcPts val="0"/>
              </a:spcAft>
              <a:buSzPts val="1440"/>
              <a:buChar char="►"/>
            </a:pPr>
            <a:r>
              <a:rPr lang="en-CA"/>
              <a:t>(maybe) Summer support</a:t>
            </a:r>
            <a:endParaRPr/>
          </a:p>
          <a:p>
            <a:pPr marL="342900" lvl="0" indent="-342900" algn="l" rtl="0">
              <a:spcBef>
                <a:spcPts val="1000"/>
              </a:spcBef>
              <a:spcAft>
                <a:spcPts val="0"/>
              </a:spcAft>
              <a:buSzPts val="1440"/>
              <a:buChar char="►"/>
            </a:pPr>
            <a:r>
              <a:rPr lang="en-CA"/>
              <a:t>(maybe) Travel support</a:t>
            </a:r>
            <a:endParaRPr/>
          </a:p>
          <a:p>
            <a:pPr marL="342900" lvl="0" indent="-342900" algn="l" rtl="0">
              <a:spcBef>
                <a:spcPts val="1000"/>
              </a:spcBef>
              <a:spcAft>
                <a:spcPts val="0"/>
              </a:spcAft>
              <a:buSzPts val="1440"/>
              <a:buChar char="►"/>
            </a:pPr>
            <a:r>
              <a:rPr lang="en-CA"/>
              <a:t>(maybe) Extra fellowship support</a:t>
            </a:r>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65"/>
        <p:cNvGrpSpPr/>
        <p:nvPr/>
      </p:nvGrpSpPr>
      <p:grpSpPr>
        <a:xfrm>
          <a:off x="0" y="0"/>
          <a:ext cx="0" cy="0"/>
          <a:chOff x="0" y="0"/>
          <a:chExt cx="0" cy="0"/>
        </a:xfrm>
      </p:grpSpPr>
      <p:sp>
        <p:nvSpPr>
          <p:cNvPr id="166" name="Google Shape;166;p4"/>
          <p:cNvSpPr txBox="1">
            <a:spLocks noGrp="1"/>
          </p:cNvSpPr>
          <p:nvPr>
            <p:ph type="title"/>
          </p:nvPr>
        </p:nvSpPr>
        <p:spPr>
          <a:xfrm>
            <a:off x="677335" y="609600"/>
            <a:ext cx="8596800" cy="3403500"/>
          </a:xfrm>
          <a:prstGeom prst="rect">
            <a:avLst/>
          </a:prstGeom>
          <a:noFill/>
          <a:ln>
            <a:noFill/>
          </a:ln>
        </p:spPr>
        <p:txBody>
          <a:bodyPr spcFirstLastPara="1" wrap="square" lIns="91425" tIns="45700" rIns="91425" bIns="45700" anchor="t" anchorCtr="0">
            <a:normAutofit fontScale="90000"/>
          </a:bodyPr>
          <a:lstStyle/>
          <a:p>
            <a:pPr marL="0" lvl="0" indent="0" algn="l" rtl="0">
              <a:spcBef>
                <a:spcPts val="0"/>
              </a:spcBef>
              <a:spcAft>
                <a:spcPts val="0"/>
              </a:spcAft>
              <a:buClr>
                <a:schemeClr val="accent1"/>
              </a:buClr>
              <a:buSzPts val="3600"/>
              <a:buFont typeface="Trebuchet MS"/>
              <a:buNone/>
            </a:pPr>
            <a:r>
              <a:rPr lang="en-CA"/>
              <a:t>Your financial support package is your </a:t>
            </a:r>
            <a:r>
              <a:rPr lang="en-CA" b="1"/>
              <a:t>contract</a:t>
            </a:r>
            <a:r>
              <a:rPr lang="en-CA"/>
              <a:t> with the university. During the time period specified on the financial support letter, the university has to abide by the terms on the package. </a:t>
            </a:r>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71"/>
        <p:cNvGrpSpPr/>
        <p:nvPr/>
      </p:nvGrpSpPr>
      <p:grpSpPr>
        <a:xfrm>
          <a:off x="0" y="0"/>
          <a:ext cx="0" cy="0"/>
          <a:chOff x="0" y="0"/>
          <a:chExt cx="0" cy="0"/>
        </a:xfrm>
      </p:grpSpPr>
      <p:sp>
        <p:nvSpPr>
          <p:cNvPr id="172" name="Google Shape;172;p5"/>
          <p:cNvSpPr txBox="1">
            <a:spLocks noGrp="1"/>
          </p:cNvSpPr>
          <p:nvPr>
            <p:ph type="title"/>
          </p:nvPr>
        </p:nvSpPr>
        <p:spPr>
          <a:xfrm>
            <a:off x="677334" y="609600"/>
            <a:ext cx="8596668" cy="13208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chemeClr val="accent1"/>
              </a:buClr>
              <a:buSzPts val="3600"/>
              <a:buFont typeface="Trebuchet MS"/>
              <a:buNone/>
            </a:pPr>
            <a:r>
              <a:rPr lang="en-CA"/>
              <a:t>Length of guaranteed support</a:t>
            </a:r>
            <a:endParaRPr/>
          </a:p>
        </p:txBody>
      </p:sp>
      <p:sp>
        <p:nvSpPr>
          <p:cNvPr id="173" name="Google Shape;173;p5"/>
          <p:cNvSpPr txBox="1">
            <a:spLocks noGrp="1"/>
          </p:cNvSpPr>
          <p:nvPr>
            <p:ph type="body" idx="1"/>
          </p:nvPr>
        </p:nvSpPr>
        <p:spPr>
          <a:xfrm>
            <a:off x="677334" y="1859389"/>
            <a:ext cx="8596800" cy="3880800"/>
          </a:xfrm>
          <a:prstGeom prst="rect">
            <a:avLst/>
          </a:prstGeom>
          <a:noFill/>
          <a:ln>
            <a:noFill/>
          </a:ln>
        </p:spPr>
        <p:txBody>
          <a:bodyPr spcFirstLastPara="1" wrap="square" lIns="91425" tIns="45700" rIns="91425" bIns="45700" anchor="t" anchorCtr="0">
            <a:normAutofit fontScale="92500" lnSpcReduction="10000"/>
          </a:bodyPr>
          <a:lstStyle/>
          <a:p>
            <a:pPr marL="342900" lvl="0" indent="-342900" algn="l" rtl="0">
              <a:spcBef>
                <a:spcPts val="1000"/>
              </a:spcBef>
              <a:spcAft>
                <a:spcPts val="0"/>
              </a:spcAft>
              <a:buSzPts val="1440"/>
              <a:buChar char="►"/>
            </a:pPr>
            <a:r>
              <a:rPr lang="en-CA"/>
              <a:t>The most important thing to understand: </a:t>
            </a:r>
            <a:r>
              <a:rPr lang="en-CA" b="1"/>
              <a:t>length of guaranteed support</a:t>
            </a:r>
            <a:r>
              <a:rPr lang="en-CA"/>
              <a:t>.</a:t>
            </a:r>
            <a:endParaRPr/>
          </a:p>
          <a:p>
            <a:pPr marL="342900" lvl="0" indent="-342900" algn="l" rtl="0">
              <a:spcBef>
                <a:spcPts val="1000"/>
              </a:spcBef>
              <a:spcAft>
                <a:spcPts val="0"/>
              </a:spcAft>
              <a:buSzPts val="1440"/>
              <a:buChar char="►"/>
            </a:pPr>
            <a:r>
              <a:rPr lang="en-CA"/>
              <a:t>A typical philosophy PhD financial package in the US has 5-6 years of guaranteed financial support. Canadian programs or some public universities might only guarantee 4 years.</a:t>
            </a:r>
            <a:endParaRPr/>
          </a:p>
          <a:p>
            <a:pPr marL="342900" lvl="0" indent="-342900" algn="l" rtl="0">
              <a:spcBef>
                <a:spcPts val="1000"/>
              </a:spcBef>
              <a:spcAft>
                <a:spcPts val="0"/>
              </a:spcAft>
              <a:buSzPts val="1440"/>
              <a:buChar char="►"/>
            </a:pPr>
            <a:r>
              <a:rPr lang="en-CA" b="1"/>
              <a:t>Rule of thumb</a:t>
            </a:r>
            <a:r>
              <a:rPr lang="en-CA"/>
              <a:t>: the longer the guaranteed support, the better the package.</a:t>
            </a:r>
            <a:endParaRPr/>
          </a:p>
          <a:p>
            <a:pPr marL="742950" lvl="1" indent="-285750" algn="l" rtl="0">
              <a:spcBef>
                <a:spcPts val="1000"/>
              </a:spcBef>
              <a:spcAft>
                <a:spcPts val="0"/>
              </a:spcAft>
              <a:buSzPts val="1440"/>
              <a:buChar char="►"/>
            </a:pPr>
            <a:r>
              <a:rPr lang="en-CA"/>
              <a:t>You don’t want to run out of financial support when you’re completing your dissertation.</a:t>
            </a:r>
            <a:endParaRPr/>
          </a:p>
          <a:p>
            <a:pPr marL="742950" lvl="1" indent="-285750" algn="l" rtl="0">
              <a:spcBef>
                <a:spcPts val="1000"/>
              </a:spcBef>
              <a:spcAft>
                <a:spcPts val="0"/>
              </a:spcAft>
              <a:buSzPts val="1440"/>
              <a:buChar char="►"/>
            </a:pPr>
            <a:r>
              <a:rPr lang="en-CA"/>
              <a:t>You can always finish your program early and not use up the full length of financial support if you so choose.</a:t>
            </a:r>
            <a:endParaRPr/>
          </a:p>
          <a:p>
            <a:pPr marL="342900" lvl="0" indent="-342900" algn="l" rtl="0">
              <a:spcBef>
                <a:spcPts val="1000"/>
              </a:spcBef>
              <a:spcAft>
                <a:spcPts val="0"/>
              </a:spcAft>
              <a:buSzPts val="1440"/>
              <a:buChar char="►"/>
            </a:pPr>
            <a:r>
              <a:rPr lang="en-CA"/>
              <a:t>You can usually find out about the length of the support at the start of your financial support letter. </a:t>
            </a:r>
            <a:endParaRPr/>
          </a:p>
          <a:p>
            <a:pPr marL="742950" lvl="1" indent="-285750" algn="l" rtl="0">
              <a:spcBef>
                <a:spcPts val="1000"/>
              </a:spcBef>
              <a:spcAft>
                <a:spcPts val="0"/>
              </a:spcAft>
              <a:buSzPts val="1440"/>
              <a:buChar char="►"/>
            </a:pPr>
            <a:r>
              <a:rPr lang="en-CA"/>
              <a:t>Wording from the UC Irvine letter: “I am pleased to offer you a Social Science Merit Fellowship including a financial support package for six years (18 quarters).”</a:t>
            </a:r>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78"/>
        <p:cNvGrpSpPr/>
        <p:nvPr/>
      </p:nvGrpSpPr>
      <p:grpSpPr>
        <a:xfrm>
          <a:off x="0" y="0"/>
          <a:ext cx="0" cy="0"/>
          <a:chOff x="0" y="0"/>
          <a:chExt cx="0" cy="0"/>
        </a:xfrm>
      </p:grpSpPr>
      <p:sp>
        <p:nvSpPr>
          <p:cNvPr id="179" name="Google Shape;179;g63b8bd2a83_0_1"/>
          <p:cNvSpPr txBox="1">
            <a:spLocks noGrp="1"/>
          </p:cNvSpPr>
          <p:nvPr>
            <p:ph type="title"/>
          </p:nvPr>
        </p:nvSpPr>
        <p:spPr>
          <a:xfrm>
            <a:off x="677334" y="609600"/>
            <a:ext cx="8596800" cy="13209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CA"/>
              <a:t>Types of support</a:t>
            </a:r>
            <a:endParaRPr/>
          </a:p>
        </p:txBody>
      </p:sp>
      <p:sp>
        <p:nvSpPr>
          <p:cNvPr id="180" name="Google Shape;180;g63b8bd2a83_0_1"/>
          <p:cNvSpPr txBox="1">
            <a:spLocks noGrp="1"/>
          </p:cNvSpPr>
          <p:nvPr>
            <p:ph type="body" idx="1"/>
          </p:nvPr>
        </p:nvSpPr>
        <p:spPr>
          <a:xfrm>
            <a:off x="677334" y="1488589"/>
            <a:ext cx="8596800" cy="3880800"/>
          </a:xfrm>
          <a:prstGeom prst="rect">
            <a:avLst/>
          </a:prstGeom>
        </p:spPr>
        <p:txBody>
          <a:bodyPr spcFirstLastPara="1" wrap="square" lIns="91425" tIns="45700" rIns="91425" bIns="45700" anchor="t" anchorCtr="0">
            <a:noAutofit/>
          </a:bodyPr>
          <a:lstStyle/>
          <a:p>
            <a:pPr marL="457200" lvl="0" indent="-320040" algn="l" rtl="0">
              <a:spcBef>
                <a:spcPts val="1000"/>
              </a:spcBef>
              <a:spcAft>
                <a:spcPts val="0"/>
              </a:spcAft>
              <a:buSzPts val="1440"/>
              <a:buChar char="►"/>
            </a:pPr>
            <a:r>
              <a:rPr lang="en-CA"/>
              <a:t>Fellowship (internal or extramural)</a:t>
            </a:r>
            <a:endParaRPr/>
          </a:p>
          <a:p>
            <a:pPr marL="914400" lvl="1" indent="-320040" algn="l" rtl="0">
              <a:spcBef>
                <a:spcPts val="0"/>
              </a:spcBef>
              <a:spcAft>
                <a:spcPts val="0"/>
              </a:spcAft>
              <a:buSzPts val="1440"/>
              <a:buChar char="►"/>
            </a:pPr>
            <a:r>
              <a:rPr lang="en-CA"/>
              <a:t>During your fellowship quarter/semester, there is no employment required. You get paid by being a graduate student.</a:t>
            </a:r>
            <a:endParaRPr/>
          </a:p>
          <a:p>
            <a:pPr marL="914400" lvl="1" indent="-320040" algn="l" rtl="0">
              <a:spcBef>
                <a:spcPts val="0"/>
              </a:spcBef>
              <a:spcAft>
                <a:spcPts val="0"/>
              </a:spcAft>
              <a:buSzPts val="1440"/>
              <a:buChar char="►"/>
            </a:pPr>
            <a:r>
              <a:rPr lang="en-CA"/>
              <a:t>Fellowship can come from the university (internal), or from the outside such as governmental or non-profit agencies (extramural).</a:t>
            </a:r>
            <a:endParaRPr/>
          </a:p>
          <a:p>
            <a:pPr marL="457200" lvl="0" indent="-320040" algn="l" rtl="0">
              <a:spcBef>
                <a:spcPts val="0"/>
              </a:spcBef>
              <a:spcAft>
                <a:spcPts val="0"/>
              </a:spcAft>
              <a:buSzPts val="1440"/>
              <a:buChar char="►"/>
            </a:pPr>
            <a:r>
              <a:rPr lang="en-CA"/>
              <a:t>Teaching Assistantship (TA)</a:t>
            </a:r>
            <a:endParaRPr/>
          </a:p>
          <a:p>
            <a:pPr marL="914400" lvl="1" indent="-320040" algn="l" rtl="0">
              <a:spcBef>
                <a:spcPts val="0"/>
              </a:spcBef>
              <a:spcAft>
                <a:spcPts val="0"/>
              </a:spcAft>
              <a:buSzPts val="1440"/>
              <a:buChar char="►"/>
            </a:pPr>
            <a:r>
              <a:rPr lang="en-CA"/>
              <a:t>TA is a type of employment. During your TA quarter/semester, you are typically employed 50% (20 hours/week) by the university to assist one class. Your duties can vary from holding sections and office hours, grading, etc.</a:t>
            </a:r>
            <a:endParaRPr/>
          </a:p>
          <a:p>
            <a:pPr marL="457200" lvl="0" indent="-320040" algn="l" rtl="0">
              <a:spcBef>
                <a:spcPts val="0"/>
              </a:spcBef>
              <a:spcAft>
                <a:spcPts val="0"/>
              </a:spcAft>
              <a:buSzPts val="1440"/>
              <a:buChar char="►"/>
            </a:pPr>
            <a:r>
              <a:rPr lang="en-CA"/>
              <a:t>Research Assistantship (RA)</a:t>
            </a:r>
            <a:endParaRPr/>
          </a:p>
          <a:p>
            <a:pPr marL="914400" lvl="1" indent="-320040" algn="l" rtl="0">
              <a:spcBef>
                <a:spcPts val="0"/>
              </a:spcBef>
              <a:spcAft>
                <a:spcPts val="0"/>
              </a:spcAft>
              <a:buSzPts val="1440"/>
              <a:buChar char="►"/>
            </a:pPr>
            <a:r>
              <a:rPr lang="en-CA"/>
              <a:t>RA is also a type of employment. RA-ship is usually offered by individual professors. During your RA quarter/semester, you are typically employed 50% (20 hours/week) by the university to assist with the research of a professor. Your duties vary.</a:t>
            </a:r>
            <a:endParaRPr/>
          </a:p>
          <a:p>
            <a:pPr marL="914400" lvl="1" indent="-320040" algn="l" rtl="0">
              <a:spcBef>
                <a:spcPts val="0"/>
              </a:spcBef>
              <a:spcAft>
                <a:spcPts val="0"/>
              </a:spcAft>
              <a:buSzPts val="1440"/>
              <a:buChar char="►"/>
            </a:pPr>
            <a:r>
              <a:rPr lang="en-CA"/>
              <a:t>RA-ship is rarely offered on your financial package prior to your entry to a program. It often arises as an agreement between a graduate student and a professor. When that happens, a RA quarter/semester replaces a TA quarter/semester. The total length of guaranteed financial support does not change.</a:t>
            </a:r>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85"/>
        <p:cNvGrpSpPr/>
        <p:nvPr/>
      </p:nvGrpSpPr>
      <p:grpSpPr>
        <a:xfrm>
          <a:off x="0" y="0"/>
          <a:ext cx="0" cy="0"/>
          <a:chOff x="0" y="0"/>
          <a:chExt cx="0" cy="0"/>
        </a:xfrm>
      </p:grpSpPr>
      <p:sp>
        <p:nvSpPr>
          <p:cNvPr id="186" name="Google Shape;186;g63b8bd2a83_0_7"/>
          <p:cNvSpPr txBox="1">
            <a:spLocks noGrp="1"/>
          </p:cNvSpPr>
          <p:nvPr>
            <p:ph type="title"/>
          </p:nvPr>
        </p:nvSpPr>
        <p:spPr>
          <a:xfrm>
            <a:off x="677334" y="609600"/>
            <a:ext cx="8596800" cy="13209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CA"/>
              <a:t>A combination of support</a:t>
            </a:r>
            <a:endParaRPr/>
          </a:p>
        </p:txBody>
      </p:sp>
      <p:sp>
        <p:nvSpPr>
          <p:cNvPr id="187" name="Google Shape;187;g63b8bd2a83_0_7"/>
          <p:cNvSpPr txBox="1">
            <a:spLocks noGrp="1"/>
          </p:cNvSpPr>
          <p:nvPr>
            <p:ph type="body" idx="1"/>
          </p:nvPr>
        </p:nvSpPr>
        <p:spPr>
          <a:xfrm>
            <a:off x="677334" y="1488589"/>
            <a:ext cx="8596800" cy="3880800"/>
          </a:xfrm>
          <a:prstGeom prst="rect">
            <a:avLst/>
          </a:prstGeom>
        </p:spPr>
        <p:txBody>
          <a:bodyPr spcFirstLastPara="1" wrap="square" lIns="91425" tIns="45700" rIns="91425" bIns="45700" anchor="t" anchorCtr="0">
            <a:noAutofit/>
          </a:bodyPr>
          <a:lstStyle/>
          <a:p>
            <a:pPr marL="457200" lvl="0" indent="-320040" algn="l" rtl="0">
              <a:spcBef>
                <a:spcPts val="1000"/>
              </a:spcBef>
              <a:spcAft>
                <a:spcPts val="0"/>
              </a:spcAft>
              <a:buSzPts val="1440"/>
              <a:buChar char="►"/>
            </a:pPr>
            <a:r>
              <a:rPr lang="en-CA"/>
              <a:t>During the guaranteed period of support, a program might offer you a combination of fellowship and TA/RA quarters.</a:t>
            </a:r>
            <a:endParaRPr/>
          </a:p>
          <a:p>
            <a:pPr marL="457200" lvl="0" indent="0" algn="l" rtl="0">
              <a:spcBef>
                <a:spcPts val="1000"/>
              </a:spcBef>
              <a:spcAft>
                <a:spcPts val="0"/>
              </a:spcAft>
              <a:buNone/>
            </a:pPr>
            <a:endParaRPr/>
          </a:p>
          <a:p>
            <a:pPr marL="457200" lvl="0" indent="-320040" algn="l" rtl="0">
              <a:spcBef>
                <a:spcPts val="1000"/>
              </a:spcBef>
              <a:spcAft>
                <a:spcPts val="0"/>
              </a:spcAft>
              <a:buSzPts val="1440"/>
              <a:buChar char="►"/>
            </a:pPr>
            <a:r>
              <a:rPr lang="en-CA"/>
              <a:t>The wording from my UC Irvine letter: </a:t>
            </a:r>
            <a:endParaRPr/>
          </a:p>
          <a:p>
            <a:pPr marL="457200" lvl="0" indent="-320040" algn="l" rtl="0">
              <a:spcBef>
                <a:spcPts val="0"/>
              </a:spcBef>
              <a:spcAft>
                <a:spcPts val="0"/>
              </a:spcAft>
              <a:buSzPts val="1440"/>
              <a:buChar char="►"/>
            </a:pPr>
            <a:r>
              <a:rPr lang="en-CA"/>
              <a:t>“The Merit Fellowship includes three quarters of guaranteed support annually: a total of </a:t>
            </a:r>
            <a:r>
              <a:rPr lang="en-CA" b="1"/>
              <a:t>fifteen</a:t>
            </a:r>
            <a:r>
              <a:rPr lang="en-CA"/>
              <a:t> TA quarters (or, alternately, Teaching Associateships, Graduate Student Researcher appointments, or additional fellowships) and </a:t>
            </a:r>
            <a:r>
              <a:rPr lang="en-CA" b="1"/>
              <a:t>three</a:t>
            </a:r>
            <a:r>
              <a:rPr lang="en-CA"/>
              <a:t> fellowship quarters over the six-year award period.”</a:t>
            </a:r>
            <a:endParaRPr/>
          </a:p>
          <a:p>
            <a:pPr marL="0" lvl="0" indent="0" algn="l" rtl="0">
              <a:spcBef>
                <a:spcPts val="1000"/>
              </a:spcBef>
              <a:spcAft>
                <a:spcPts val="0"/>
              </a:spcAft>
              <a:buNone/>
            </a:pPr>
            <a:endParaRPr/>
          </a:p>
          <a:p>
            <a:pPr marL="457200" lvl="0" indent="-320040" algn="l" rtl="0">
              <a:spcBef>
                <a:spcPts val="1000"/>
              </a:spcBef>
              <a:spcAft>
                <a:spcPts val="0"/>
              </a:spcAft>
              <a:buSzPts val="1440"/>
              <a:buChar char="►"/>
            </a:pPr>
            <a:r>
              <a:rPr lang="en-CA" b="1"/>
              <a:t>Rule of thumb</a:t>
            </a:r>
            <a:r>
              <a:rPr lang="en-CA"/>
              <a:t>: the longer the fellowship period, the better the offer, because that’s time you can devote to your research without employment attached. It is not unusual for a program to offer </a:t>
            </a:r>
            <a:r>
              <a:rPr lang="en-CA" b="1"/>
              <a:t>2 or even 3 years </a:t>
            </a:r>
            <a:r>
              <a:rPr lang="en-CA"/>
              <a:t>of fellowship.</a:t>
            </a:r>
            <a:endParaRPr/>
          </a:p>
          <a:p>
            <a:pPr marL="0" marR="0" lvl="0" indent="0" algn="l" rtl="0">
              <a:lnSpc>
                <a:spcPct val="100000"/>
              </a:lnSpc>
              <a:spcBef>
                <a:spcPts val="1000"/>
              </a:spcBef>
              <a:spcAft>
                <a:spcPts val="0"/>
              </a:spcAft>
              <a:buNone/>
            </a:pPr>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92"/>
        <p:cNvGrpSpPr/>
        <p:nvPr/>
      </p:nvGrpSpPr>
      <p:grpSpPr>
        <a:xfrm>
          <a:off x="0" y="0"/>
          <a:ext cx="0" cy="0"/>
          <a:chOff x="0" y="0"/>
          <a:chExt cx="0" cy="0"/>
        </a:xfrm>
      </p:grpSpPr>
      <p:sp>
        <p:nvSpPr>
          <p:cNvPr id="193" name="Google Shape;193;g63b8bd2a83_0_14"/>
          <p:cNvSpPr txBox="1">
            <a:spLocks noGrp="1"/>
          </p:cNvSpPr>
          <p:nvPr>
            <p:ph type="title"/>
          </p:nvPr>
        </p:nvSpPr>
        <p:spPr>
          <a:xfrm>
            <a:off x="677334" y="609600"/>
            <a:ext cx="8596800" cy="13209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CA"/>
              <a:t>How much you’re getting paid</a:t>
            </a:r>
            <a:endParaRPr/>
          </a:p>
        </p:txBody>
      </p:sp>
      <p:sp>
        <p:nvSpPr>
          <p:cNvPr id="194" name="Google Shape;194;g63b8bd2a83_0_14"/>
          <p:cNvSpPr txBox="1">
            <a:spLocks noGrp="1"/>
          </p:cNvSpPr>
          <p:nvPr>
            <p:ph type="body" idx="1"/>
          </p:nvPr>
        </p:nvSpPr>
        <p:spPr>
          <a:xfrm>
            <a:off x="677334" y="1823264"/>
            <a:ext cx="8596800" cy="3880800"/>
          </a:xfrm>
          <a:prstGeom prst="rect">
            <a:avLst/>
          </a:prstGeom>
        </p:spPr>
        <p:txBody>
          <a:bodyPr spcFirstLastPara="1" wrap="square" lIns="91425" tIns="45700" rIns="91425" bIns="45700" anchor="t" anchorCtr="0">
            <a:noAutofit/>
          </a:bodyPr>
          <a:lstStyle/>
          <a:p>
            <a:pPr marL="457200" lvl="0" indent="-320040" algn="l" rtl="0">
              <a:spcBef>
                <a:spcPts val="1000"/>
              </a:spcBef>
              <a:spcAft>
                <a:spcPts val="0"/>
              </a:spcAft>
              <a:buSzPts val="1440"/>
              <a:buChar char="►"/>
            </a:pPr>
            <a:r>
              <a:rPr lang="en-CA"/>
              <a:t>Because TA and RA are employments, they carry a monthly salary determined by the university, usually subject to slight increase year-to-year (especially at universities with TA/RA unions).</a:t>
            </a:r>
            <a:endParaRPr/>
          </a:p>
          <a:p>
            <a:pPr marL="457200" lvl="0" indent="0" algn="l" rtl="0">
              <a:spcBef>
                <a:spcPts val="1000"/>
              </a:spcBef>
              <a:spcAft>
                <a:spcPts val="0"/>
              </a:spcAft>
              <a:buNone/>
            </a:pPr>
            <a:endParaRPr/>
          </a:p>
          <a:p>
            <a:pPr marL="457200" lvl="0" indent="-320040" algn="l" rtl="0">
              <a:spcBef>
                <a:spcPts val="1000"/>
              </a:spcBef>
              <a:spcAft>
                <a:spcPts val="0"/>
              </a:spcAft>
              <a:buSzPts val="1440"/>
              <a:buChar char="►"/>
            </a:pPr>
            <a:r>
              <a:rPr lang="en-CA"/>
              <a:t>If the salary amount is not specified on your letter (it should, by the way), you can always search for the salary amount by googling “school name+teaching assistantship+salary” or by asking current graduate students to find out.</a:t>
            </a:r>
            <a:endParaRPr/>
          </a:p>
          <a:p>
            <a:pPr marL="457200" lvl="0" indent="0" algn="l" rtl="0">
              <a:spcBef>
                <a:spcPts val="1000"/>
              </a:spcBef>
              <a:spcAft>
                <a:spcPts val="0"/>
              </a:spcAft>
              <a:buNone/>
            </a:pPr>
            <a:endParaRPr/>
          </a:p>
          <a:p>
            <a:pPr marL="457200" lvl="0" indent="-320040" algn="l" rtl="0">
              <a:spcBef>
                <a:spcPts val="1000"/>
              </a:spcBef>
              <a:spcAft>
                <a:spcPts val="0"/>
              </a:spcAft>
              <a:buSzPts val="1440"/>
              <a:buChar char="►"/>
            </a:pPr>
            <a:r>
              <a:rPr lang="en-CA"/>
              <a:t>Fellowship </a:t>
            </a:r>
            <a:r>
              <a:rPr lang="en-CA" b="1"/>
              <a:t>usually</a:t>
            </a:r>
            <a:r>
              <a:rPr lang="en-CA"/>
              <a:t> pays about the same as TA or RA.</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99"/>
        <p:cNvGrpSpPr/>
        <p:nvPr/>
      </p:nvGrpSpPr>
      <p:grpSpPr>
        <a:xfrm>
          <a:off x="0" y="0"/>
          <a:ext cx="0" cy="0"/>
          <a:chOff x="0" y="0"/>
          <a:chExt cx="0" cy="0"/>
        </a:xfrm>
      </p:grpSpPr>
      <p:sp>
        <p:nvSpPr>
          <p:cNvPr id="200" name="Google Shape;200;g63b8bd2a83_0_20"/>
          <p:cNvSpPr txBox="1">
            <a:spLocks noGrp="1"/>
          </p:cNvSpPr>
          <p:nvPr>
            <p:ph type="title"/>
          </p:nvPr>
        </p:nvSpPr>
        <p:spPr>
          <a:xfrm>
            <a:off x="677334" y="609600"/>
            <a:ext cx="8596800" cy="13209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CA"/>
              <a:t>Tuition Remission and out-of-pocket fees</a:t>
            </a:r>
            <a:endParaRPr/>
          </a:p>
        </p:txBody>
      </p:sp>
      <p:sp>
        <p:nvSpPr>
          <p:cNvPr id="201" name="Google Shape;201;g63b8bd2a83_0_20"/>
          <p:cNvSpPr txBox="1">
            <a:spLocks noGrp="1"/>
          </p:cNvSpPr>
          <p:nvPr>
            <p:ph type="body" idx="1"/>
          </p:nvPr>
        </p:nvSpPr>
        <p:spPr>
          <a:xfrm>
            <a:off x="677334" y="1930489"/>
            <a:ext cx="8596800" cy="3880800"/>
          </a:xfrm>
          <a:prstGeom prst="rect">
            <a:avLst/>
          </a:prstGeom>
        </p:spPr>
        <p:txBody>
          <a:bodyPr spcFirstLastPara="1" wrap="square" lIns="91425" tIns="45700" rIns="91425" bIns="45700" anchor="t" anchorCtr="0">
            <a:noAutofit/>
          </a:bodyPr>
          <a:lstStyle/>
          <a:p>
            <a:pPr marL="457200" lvl="0" indent="-320040" algn="l" rtl="0">
              <a:spcBef>
                <a:spcPts val="1000"/>
              </a:spcBef>
              <a:spcAft>
                <a:spcPts val="0"/>
              </a:spcAft>
              <a:buSzPts val="1440"/>
              <a:buChar char="►"/>
            </a:pPr>
            <a:r>
              <a:rPr lang="en-CA"/>
              <a:t>Your financial package typically comes with full tuition remission so that you don’t have to pay tuition during your graduate study.</a:t>
            </a:r>
            <a:endParaRPr/>
          </a:p>
          <a:p>
            <a:pPr marL="457200" lvl="0" indent="0" algn="l" rtl="0">
              <a:spcBef>
                <a:spcPts val="1000"/>
              </a:spcBef>
              <a:spcAft>
                <a:spcPts val="0"/>
              </a:spcAft>
              <a:buNone/>
            </a:pPr>
            <a:endParaRPr/>
          </a:p>
          <a:p>
            <a:pPr marL="457200" lvl="0" indent="-320040" algn="l" rtl="0">
              <a:spcBef>
                <a:spcPts val="1000"/>
              </a:spcBef>
              <a:spcAft>
                <a:spcPts val="0"/>
              </a:spcAft>
              <a:buSzPts val="1440"/>
              <a:buChar char="►"/>
            </a:pPr>
            <a:r>
              <a:rPr lang="en-CA"/>
              <a:t>However, the tuition remission might not cover every fees you need to pay. Many universities might still charge you some </a:t>
            </a:r>
            <a:r>
              <a:rPr lang="en-CA" b="1"/>
              <a:t>local fees</a:t>
            </a:r>
            <a:r>
              <a:rPr lang="en-CA"/>
              <a:t> per quarter/semester. For UC Irvine, it’s around $260 per quarter. But it can be a lot more for other places (I’ve heard $1000 per semester at a place). So it is good to find out about out of pocket fees so that you will not be surprised.</a:t>
            </a:r>
            <a:endParaRPr/>
          </a:p>
          <a:p>
            <a:pPr marL="457200" lvl="0" indent="0" algn="l" rtl="0">
              <a:spcBef>
                <a:spcPts val="1000"/>
              </a:spcBef>
              <a:spcAft>
                <a:spcPts val="0"/>
              </a:spcAft>
              <a:buNone/>
            </a:pPr>
            <a:endParaRPr/>
          </a:p>
          <a:p>
            <a:pPr marL="457200" lvl="0" indent="-320040" algn="l" rtl="0">
              <a:spcBef>
                <a:spcPts val="1000"/>
              </a:spcBef>
              <a:spcAft>
                <a:spcPts val="0"/>
              </a:spcAft>
              <a:buSzPts val="1440"/>
              <a:buChar char="►"/>
            </a:pPr>
            <a:r>
              <a:rPr lang="en-CA"/>
              <a:t>For private institutions, the tuition remission is the same for every student. But for </a:t>
            </a:r>
            <a:r>
              <a:rPr lang="en-CA" b="1"/>
              <a:t>public</a:t>
            </a:r>
            <a:r>
              <a:rPr lang="en-CA"/>
              <a:t> institutions, tuition remission offer can differ for in-state, out-of-state, and international students.</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06"/>
        <p:cNvGrpSpPr/>
        <p:nvPr/>
      </p:nvGrpSpPr>
      <p:grpSpPr>
        <a:xfrm>
          <a:off x="0" y="0"/>
          <a:ext cx="0" cy="0"/>
          <a:chOff x="0" y="0"/>
          <a:chExt cx="0" cy="0"/>
        </a:xfrm>
      </p:grpSpPr>
      <p:sp>
        <p:nvSpPr>
          <p:cNvPr id="207" name="Google Shape;207;g63b8bd2a83_0_56"/>
          <p:cNvSpPr txBox="1">
            <a:spLocks noGrp="1"/>
          </p:cNvSpPr>
          <p:nvPr>
            <p:ph type="title"/>
          </p:nvPr>
        </p:nvSpPr>
        <p:spPr>
          <a:xfrm>
            <a:off x="677334" y="609600"/>
            <a:ext cx="8596800" cy="13209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CA"/>
              <a:t>Non-resident tuition at public universities</a:t>
            </a:r>
            <a:endParaRPr/>
          </a:p>
        </p:txBody>
      </p:sp>
      <p:sp>
        <p:nvSpPr>
          <p:cNvPr id="208" name="Google Shape;208;g63b8bd2a83_0_56"/>
          <p:cNvSpPr txBox="1">
            <a:spLocks noGrp="1"/>
          </p:cNvSpPr>
          <p:nvPr>
            <p:ph type="body" idx="1"/>
          </p:nvPr>
        </p:nvSpPr>
        <p:spPr>
          <a:xfrm>
            <a:off x="677325" y="1822078"/>
            <a:ext cx="8596800" cy="4767900"/>
          </a:xfrm>
          <a:prstGeom prst="rect">
            <a:avLst/>
          </a:prstGeom>
        </p:spPr>
        <p:txBody>
          <a:bodyPr spcFirstLastPara="1" wrap="square" lIns="91425" tIns="45700" rIns="91425" bIns="45700" anchor="t" anchorCtr="0">
            <a:noAutofit/>
          </a:bodyPr>
          <a:lstStyle/>
          <a:p>
            <a:pPr marL="457200" lvl="0" indent="-320040" algn="l" rtl="0">
              <a:spcBef>
                <a:spcPts val="1000"/>
              </a:spcBef>
              <a:spcAft>
                <a:spcPts val="0"/>
              </a:spcAft>
              <a:buSzPts val="1440"/>
              <a:buChar char="►"/>
            </a:pPr>
            <a:r>
              <a:rPr lang="en-CA"/>
              <a:t>In-state students often have the same tuition remission for their entire study.</a:t>
            </a:r>
            <a:endParaRPr/>
          </a:p>
          <a:p>
            <a:pPr marL="457200" lvl="0" indent="0" algn="l" rtl="0">
              <a:spcBef>
                <a:spcPts val="1000"/>
              </a:spcBef>
              <a:spcAft>
                <a:spcPts val="0"/>
              </a:spcAft>
              <a:buNone/>
            </a:pPr>
            <a:endParaRPr/>
          </a:p>
          <a:p>
            <a:pPr marL="457200" lvl="0" indent="-320040" algn="l" rtl="0">
              <a:spcBef>
                <a:spcPts val="1000"/>
              </a:spcBef>
              <a:spcAft>
                <a:spcPts val="0"/>
              </a:spcAft>
              <a:buSzPts val="1440"/>
              <a:buChar char="►"/>
            </a:pPr>
            <a:r>
              <a:rPr lang="en-CA"/>
              <a:t>Out-of-state students often have a tuition remission for their entire study, plus a non-resident tuition waiver for their </a:t>
            </a:r>
            <a:r>
              <a:rPr lang="en-CA" b="1"/>
              <a:t>first year</a:t>
            </a:r>
            <a:r>
              <a:rPr lang="en-CA"/>
              <a:t>, with the requirement that they become resident after their first year. Check the criteria of becoming a resident and see if you can reasonably meet them.</a:t>
            </a:r>
            <a:endParaRPr/>
          </a:p>
          <a:p>
            <a:pPr marL="457200" lvl="0" indent="0" algn="l" rtl="0">
              <a:spcBef>
                <a:spcPts val="1000"/>
              </a:spcBef>
              <a:spcAft>
                <a:spcPts val="0"/>
              </a:spcAft>
              <a:buNone/>
            </a:pPr>
            <a:endParaRPr/>
          </a:p>
          <a:p>
            <a:pPr marL="457200" lvl="0" indent="-320040" algn="l" rtl="0">
              <a:spcBef>
                <a:spcPts val="1000"/>
              </a:spcBef>
              <a:spcAft>
                <a:spcPts val="0"/>
              </a:spcAft>
              <a:buSzPts val="1440"/>
              <a:buChar char="►"/>
            </a:pPr>
            <a:r>
              <a:rPr lang="en-CA"/>
              <a:t>International students cannot become residents of a state. So if they receive the same financial package as out-of-state students (it sometimes happen at places!), they have to pay out-of-pocket the non-resident tuition supplement for later years (at $5,000 per quarter!). So international students should make sure that on the financial package, their non-resident tuition supplement is waived for as long as the university requires it for them.</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13"/>
        <p:cNvGrpSpPr/>
        <p:nvPr/>
      </p:nvGrpSpPr>
      <p:grpSpPr>
        <a:xfrm>
          <a:off x="0" y="0"/>
          <a:ext cx="0" cy="0"/>
          <a:chOff x="0" y="0"/>
          <a:chExt cx="0" cy="0"/>
        </a:xfrm>
      </p:grpSpPr>
      <p:sp>
        <p:nvSpPr>
          <p:cNvPr id="214" name="Google Shape;214;g63b8bd2a83_0_26"/>
          <p:cNvSpPr txBox="1">
            <a:spLocks noGrp="1"/>
          </p:cNvSpPr>
          <p:nvPr>
            <p:ph type="title"/>
          </p:nvPr>
        </p:nvSpPr>
        <p:spPr>
          <a:xfrm>
            <a:off x="677334" y="609600"/>
            <a:ext cx="8596800" cy="13209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CA"/>
              <a:t>Health Insurance</a:t>
            </a:r>
            <a:endParaRPr/>
          </a:p>
        </p:txBody>
      </p:sp>
      <p:sp>
        <p:nvSpPr>
          <p:cNvPr id="215" name="Google Shape;215;g63b8bd2a83_0_26"/>
          <p:cNvSpPr txBox="1">
            <a:spLocks noGrp="1"/>
          </p:cNvSpPr>
          <p:nvPr>
            <p:ph type="body" idx="1"/>
          </p:nvPr>
        </p:nvSpPr>
        <p:spPr>
          <a:xfrm>
            <a:off x="677334" y="1787114"/>
            <a:ext cx="8596800" cy="3880800"/>
          </a:xfrm>
          <a:prstGeom prst="rect">
            <a:avLst/>
          </a:prstGeom>
        </p:spPr>
        <p:txBody>
          <a:bodyPr spcFirstLastPara="1" wrap="square" lIns="91425" tIns="45700" rIns="91425" bIns="45700" anchor="t" anchorCtr="0">
            <a:noAutofit/>
          </a:bodyPr>
          <a:lstStyle/>
          <a:p>
            <a:pPr marL="457200" lvl="0" indent="-320040" algn="l" rtl="0">
              <a:spcBef>
                <a:spcPts val="1000"/>
              </a:spcBef>
              <a:spcAft>
                <a:spcPts val="0"/>
              </a:spcAft>
              <a:buSzPts val="1440"/>
              <a:buChar char="►"/>
            </a:pPr>
            <a:r>
              <a:rPr lang="en-CA"/>
              <a:t>The university often covers the cost of health insurance during TA or RA quarters, as TA and RA are employments for the university.</a:t>
            </a:r>
            <a:endParaRPr/>
          </a:p>
          <a:p>
            <a:pPr marL="457200" lvl="0" indent="0" algn="l" rtl="0">
              <a:spcBef>
                <a:spcPts val="1000"/>
              </a:spcBef>
              <a:spcAft>
                <a:spcPts val="0"/>
              </a:spcAft>
              <a:buNone/>
            </a:pPr>
            <a:endParaRPr/>
          </a:p>
          <a:p>
            <a:pPr marL="457200" lvl="0" indent="-320040" algn="l" rtl="0">
              <a:spcBef>
                <a:spcPts val="1000"/>
              </a:spcBef>
              <a:spcAft>
                <a:spcPts val="0"/>
              </a:spcAft>
              <a:buSzPts val="1440"/>
              <a:buChar char="►"/>
            </a:pPr>
            <a:r>
              <a:rPr lang="en-CA"/>
              <a:t>Some universities (e.g. UCs) also cover the cost of health insurance during fellowship quarters, but others don’t. Since health insurance can be &gt;$1000 per quarter, it is good to find that out beforehand.</a:t>
            </a:r>
            <a:endParaRPr/>
          </a:p>
          <a:p>
            <a:pPr marL="0" lvl="0" indent="0" algn="l" rtl="0">
              <a:spcBef>
                <a:spcPts val="1000"/>
              </a:spcBef>
              <a:spcAft>
                <a:spcPts val="0"/>
              </a:spcAft>
              <a:buNone/>
            </a:pPr>
            <a:endParaRPr/>
          </a:p>
          <a:p>
            <a:pPr marL="457200" lvl="0" indent="-320040" algn="l" rtl="0">
              <a:spcBef>
                <a:spcPts val="1000"/>
              </a:spcBef>
              <a:spcAft>
                <a:spcPts val="0"/>
              </a:spcAft>
              <a:buSzPts val="1440"/>
              <a:buChar char="►"/>
            </a:pPr>
            <a:r>
              <a:rPr lang="en-CA"/>
              <a:t>What health insurance plans at different universities cover also vary. UCs, for example, covers dental and vision. But other places rarely cover that.</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20"/>
        <p:cNvGrpSpPr/>
        <p:nvPr/>
      </p:nvGrpSpPr>
      <p:grpSpPr>
        <a:xfrm>
          <a:off x="0" y="0"/>
          <a:ext cx="0" cy="0"/>
          <a:chOff x="0" y="0"/>
          <a:chExt cx="0" cy="0"/>
        </a:xfrm>
      </p:grpSpPr>
      <p:sp>
        <p:nvSpPr>
          <p:cNvPr id="221" name="Google Shape;221;g63b8bd2a83_0_32"/>
          <p:cNvSpPr txBox="1">
            <a:spLocks noGrp="1"/>
          </p:cNvSpPr>
          <p:nvPr>
            <p:ph type="title"/>
          </p:nvPr>
        </p:nvSpPr>
        <p:spPr>
          <a:xfrm>
            <a:off x="677334" y="609600"/>
            <a:ext cx="8596800" cy="13209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CA"/>
              <a:t>On campus housing guarantee</a:t>
            </a:r>
            <a:endParaRPr/>
          </a:p>
        </p:txBody>
      </p:sp>
      <p:sp>
        <p:nvSpPr>
          <p:cNvPr id="222" name="Google Shape;222;g63b8bd2a83_0_32"/>
          <p:cNvSpPr txBox="1">
            <a:spLocks noGrp="1"/>
          </p:cNvSpPr>
          <p:nvPr>
            <p:ph type="body" idx="1"/>
          </p:nvPr>
        </p:nvSpPr>
        <p:spPr>
          <a:xfrm>
            <a:off x="677334" y="1488589"/>
            <a:ext cx="8596800" cy="3880800"/>
          </a:xfrm>
          <a:prstGeom prst="rect">
            <a:avLst/>
          </a:prstGeom>
        </p:spPr>
        <p:txBody>
          <a:bodyPr spcFirstLastPara="1" wrap="square" lIns="91425" tIns="45700" rIns="91425" bIns="45700" anchor="t" anchorCtr="0">
            <a:noAutofit/>
          </a:bodyPr>
          <a:lstStyle/>
          <a:p>
            <a:pPr marL="457200" lvl="0" indent="-320040" algn="l" rtl="0">
              <a:spcBef>
                <a:spcPts val="1000"/>
              </a:spcBef>
              <a:spcAft>
                <a:spcPts val="0"/>
              </a:spcAft>
              <a:buSzPts val="1440"/>
              <a:buChar char="►"/>
            </a:pPr>
            <a:r>
              <a:rPr lang="en-CA"/>
              <a:t>Your financial package might also come with on campus housing guarantee for a certain period of time.</a:t>
            </a:r>
            <a:endParaRPr/>
          </a:p>
          <a:p>
            <a:pPr marL="457200" lvl="0" indent="0" algn="l" rtl="0">
              <a:spcBef>
                <a:spcPts val="1000"/>
              </a:spcBef>
              <a:spcAft>
                <a:spcPts val="0"/>
              </a:spcAft>
              <a:buNone/>
            </a:pPr>
            <a:endParaRPr/>
          </a:p>
          <a:p>
            <a:pPr marL="457200" lvl="0" indent="-320040" algn="l" rtl="0">
              <a:spcBef>
                <a:spcPts val="1000"/>
              </a:spcBef>
              <a:spcAft>
                <a:spcPts val="0"/>
              </a:spcAft>
              <a:buSzPts val="1440"/>
              <a:buChar char="►"/>
            </a:pPr>
            <a:r>
              <a:rPr lang="en-CA"/>
              <a:t>Due to shortage of on campus housing, the period is usually shorter than the length of your program (For UC Irvine, it’s currently one year less than the total normative time to complete a PhD).</a:t>
            </a:r>
            <a:endParaRPr/>
          </a:p>
          <a:p>
            <a:pPr marL="457200" lvl="0" indent="0" algn="l" rtl="0">
              <a:spcBef>
                <a:spcPts val="1000"/>
              </a:spcBef>
              <a:spcAft>
                <a:spcPts val="0"/>
              </a:spcAft>
              <a:buNone/>
            </a:pPr>
            <a:endParaRPr/>
          </a:p>
          <a:p>
            <a:pPr marL="457200" lvl="0" indent="-320040" algn="l" rtl="0">
              <a:spcBef>
                <a:spcPts val="1000"/>
              </a:spcBef>
              <a:spcAft>
                <a:spcPts val="0"/>
              </a:spcAft>
              <a:buSzPts val="1440"/>
              <a:buChar char="►"/>
            </a:pPr>
            <a:r>
              <a:rPr lang="en-CA"/>
              <a:t>University towns can be very expensive to live in. So on campus housing is usually a much cheaper alternative.</a:t>
            </a:r>
            <a:endParaRPr/>
          </a:p>
          <a:p>
            <a:pPr marL="457200" lvl="0" indent="0" algn="l" rtl="0">
              <a:spcBef>
                <a:spcPts val="1000"/>
              </a:spcBef>
              <a:spcAft>
                <a:spcPts val="0"/>
              </a:spcAft>
              <a:buNone/>
            </a:pPr>
            <a:endParaRPr/>
          </a:p>
          <a:p>
            <a:pPr marL="457200" lvl="0" indent="-320040" algn="l" rtl="0">
              <a:spcBef>
                <a:spcPts val="1000"/>
              </a:spcBef>
              <a:spcAft>
                <a:spcPts val="0"/>
              </a:spcAft>
              <a:buSzPts val="1440"/>
              <a:buChar char="►"/>
            </a:pPr>
            <a:r>
              <a:rPr lang="en-CA"/>
              <a:t>It is also worth considering whether your preferred floor plan would be available at on campus housing, whether you’ll have roommates, and whether you can afford off campus housing on your stipend if you decide to move out.</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27"/>
        <p:cNvGrpSpPr/>
        <p:nvPr/>
      </p:nvGrpSpPr>
      <p:grpSpPr>
        <a:xfrm>
          <a:off x="0" y="0"/>
          <a:ext cx="0" cy="0"/>
          <a:chOff x="0" y="0"/>
          <a:chExt cx="0" cy="0"/>
        </a:xfrm>
      </p:grpSpPr>
      <p:sp>
        <p:nvSpPr>
          <p:cNvPr id="228" name="Google Shape;228;g63b8bd2a83_0_38"/>
          <p:cNvSpPr txBox="1">
            <a:spLocks noGrp="1"/>
          </p:cNvSpPr>
          <p:nvPr>
            <p:ph type="title"/>
          </p:nvPr>
        </p:nvSpPr>
        <p:spPr>
          <a:xfrm>
            <a:off x="677334" y="609600"/>
            <a:ext cx="8596800" cy="13209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CA"/>
              <a:t>Summer Support and Travel Support</a:t>
            </a:r>
            <a:endParaRPr/>
          </a:p>
        </p:txBody>
      </p:sp>
      <p:sp>
        <p:nvSpPr>
          <p:cNvPr id="229" name="Google Shape;229;g63b8bd2a83_0_38"/>
          <p:cNvSpPr txBox="1">
            <a:spLocks noGrp="1"/>
          </p:cNvSpPr>
          <p:nvPr>
            <p:ph type="body" idx="1"/>
          </p:nvPr>
        </p:nvSpPr>
        <p:spPr>
          <a:xfrm>
            <a:off x="677334" y="2160589"/>
            <a:ext cx="8596800" cy="3880800"/>
          </a:xfrm>
          <a:prstGeom prst="rect">
            <a:avLst/>
          </a:prstGeom>
        </p:spPr>
        <p:txBody>
          <a:bodyPr spcFirstLastPara="1" wrap="square" lIns="91425" tIns="45700" rIns="91425" bIns="45700" anchor="t" anchorCtr="0">
            <a:noAutofit/>
          </a:bodyPr>
          <a:lstStyle/>
          <a:p>
            <a:pPr marL="457200" lvl="0" indent="-320040" algn="l" rtl="0">
              <a:spcBef>
                <a:spcPts val="1000"/>
              </a:spcBef>
              <a:spcAft>
                <a:spcPts val="0"/>
              </a:spcAft>
              <a:buSzPts val="1440"/>
              <a:buChar char="►"/>
            </a:pPr>
            <a:r>
              <a:rPr lang="en-CA"/>
              <a:t>Guaranteed TA, RA, and fellowship support only run through the 9 months academic year, and graduate students do not have regular income for the summer.</a:t>
            </a:r>
            <a:endParaRPr/>
          </a:p>
          <a:p>
            <a:pPr marL="457200" lvl="0" indent="0" algn="l" rtl="0">
              <a:spcBef>
                <a:spcPts val="1000"/>
              </a:spcBef>
              <a:spcAft>
                <a:spcPts val="0"/>
              </a:spcAft>
              <a:buNone/>
            </a:pPr>
            <a:endParaRPr/>
          </a:p>
          <a:p>
            <a:pPr marL="457200" lvl="0" indent="-320040" algn="l" rtl="0">
              <a:spcBef>
                <a:spcPts val="1000"/>
              </a:spcBef>
              <a:spcAft>
                <a:spcPts val="0"/>
              </a:spcAft>
              <a:buSzPts val="1440"/>
              <a:buChar char="►"/>
            </a:pPr>
            <a:r>
              <a:rPr lang="en-CA"/>
              <a:t>Some programs provide summer support of several thousand dollars. Having summer support is better than not having it!</a:t>
            </a:r>
            <a:endParaRPr/>
          </a:p>
          <a:p>
            <a:pPr marL="457200" lvl="0" indent="0" algn="l" rtl="0">
              <a:spcBef>
                <a:spcPts val="1000"/>
              </a:spcBef>
              <a:spcAft>
                <a:spcPts val="0"/>
              </a:spcAft>
              <a:buNone/>
            </a:pPr>
            <a:endParaRPr/>
          </a:p>
          <a:p>
            <a:pPr marL="457200" lvl="0" indent="-320040" algn="l" rtl="0">
              <a:spcBef>
                <a:spcPts val="1000"/>
              </a:spcBef>
              <a:spcAft>
                <a:spcPts val="0"/>
              </a:spcAft>
              <a:buSzPts val="1440"/>
              <a:buChar char="►"/>
            </a:pPr>
            <a:r>
              <a:rPr lang="en-CA"/>
              <a:t>Conference travel support also varies from department to department. Some departments have a set amount of travel funding for a student each year or during their entire PhD, some departments use an application process for travel support. It’s good to find out about how travel support works before entering a program.</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34"/>
        <p:cNvGrpSpPr/>
        <p:nvPr/>
      </p:nvGrpSpPr>
      <p:grpSpPr>
        <a:xfrm>
          <a:off x="0" y="0"/>
          <a:ext cx="0" cy="0"/>
          <a:chOff x="0" y="0"/>
          <a:chExt cx="0" cy="0"/>
        </a:xfrm>
      </p:grpSpPr>
      <p:sp>
        <p:nvSpPr>
          <p:cNvPr id="235" name="Google Shape;235;g63b8bd2a83_0_44"/>
          <p:cNvSpPr txBox="1">
            <a:spLocks noGrp="1"/>
          </p:cNvSpPr>
          <p:nvPr>
            <p:ph type="title"/>
          </p:nvPr>
        </p:nvSpPr>
        <p:spPr>
          <a:xfrm>
            <a:off x="677334" y="609600"/>
            <a:ext cx="8596800" cy="13209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CA"/>
              <a:t>Extra Fellowship Support</a:t>
            </a:r>
            <a:endParaRPr/>
          </a:p>
        </p:txBody>
      </p:sp>
      <p:sp>
        <p:nvSpPr>
          <p:cNvPr id="236" name="Google Shape;236;g63b8bd2a83_0_44"/>
          <p:cNvSpPr txBox="1">
            <a:spLocks noGrp="1"/>
          </p:cNvSpPr>
          <p:nvPr>
            <p:ph type="body" idx="1"/>
          </p:nvPr>
        </p:nvSpPr>
        <p:spPr>
          <a:xfrm>
            <a:off x="677334" y="2160589"/>
            <a:ext cx="8596800" cy="3880800"/>
          </a:xfrm>
          <a:prstGeom prst="rect">
            <a:avLst/>
          </a:prstGeom>
        </p:spPr>
        <p:txBody>
          <a:bodyPr spcFirstLastPara="1" wrap="square" lIns="91425" tIns="45700" rIns="91425" bIns="45700" anchor="t" anchorCtr="0">
            <a:noAutofit/>
          </a:bodyPr>
          <a:lstStyle/>
          <a:p>
            <a:pPr marL="457200" lvl="0" indent="-320040" algn="l" rtl="0">
              <a:spcBef>
                <a:spcPts val="1000"/>
              </a:spcBef>
              <a:spcAft>
                <a:spcPts val="0"/>
              </a:spcAft>
              <a:buSzPts val="1440"/>
              <a:buChar char="►"/>
            </a:pPr>
            <a:r>
              <a:rPr lang="en-CA"/>
              <a:t>On top of the usual funding package, a program might nominate/offer you extra fellowships.</a:t>
            </a:r>
            <a:endParaRPr/>
          </a:p>
          <a:p>
            <a:pPr marL="457200" lvl="0" indent="0" algn="l" rtl="0">
              <a:spcBef>
                <a:spcPts val="1000"/>
              </a:spcBef>
              <a:spcAft>
                <a:spcPts val="0"/>
              </a:spcAft>
              <a:buNone/>
            </a:pPr>
            <a:endParaRPr/>
          </a:p>
          <a:p>
            <a:pPr marL="457200" lvl="0" indent="-320040" algn="l" rtl="0">
              <a:spcBef>
                <a:spcPts val="1000"/>
              </a:spcBef>
              <a:spcAft>
                <a:spcPts val="0"/>
              </a:spcAft>
              <a:buSzPts val="1440"/>
              <a:buChar char="►"/>
            </a:pPr>
            <a:r>
              <a:rPr lang="en-CA"/>
              <a:t>If you’re offered that, congratulations! You earned it! This means that you might have more fellowship quarters, or that you get more money to pay for necessities and things you enjoy!</a:t>
            </a:r>
            <a:endParaRPr/>
          </a:p>
          <a:p>
            <a:pPr marL="457200" lvl="0" indent="0" algn="l" rtl="0">
              <a:spcBef>
                <a:spcPts val="1000"/>
              </a:spcBef>
              <a:spcAft>
                <a:spcPts val="0"/>
              </a:spcAft>
              <a:buNone/>
            </a:pPr>
            <a:endParaRPr/>
          </a:p>
          <a:p>
            <a:pPr marL="457200" lvl="0" indent="-320040" algn="l" rtl="0">
              <a:spcBef>
                <a:spcPts val="1000"/>
              </a:spcBef>
              <a:spcAft>
                <a:spcPts val="0"/>
              </a:spcAft>
              <a:buSzPts val="1440"/>
              <a:buChar char="►"/>
            </a:pPr>
            <a:r>
              <a:rPr lang="en-CA"/>
              <a:t>Extra fellowships usually don’t have strings attached except for maintaining satisfactory progress.</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41"/>
        <p:cNvGrpSpPr/>
        <p:nvPr/>
      </p:nvGrpSpPr>
      <p:grpSpPr>
        <a:xfrm>
          <a:off x="0" y="0"/>
          <a:ext cx="0" cy="0"/>
          <a:chOff x="0" y="0"/>
          <a:chExt cx="0" cy="0"/>
        </a:xfrm>
      </p:grpSpPr>
      <p:sp>
        <p:nvSpPr>
          <p:cNvPr id="242" name="Google Shape;242;g63b8bd2a83_0_62"/>
          <p:cNvSpPr txBox="1">
            <a:spLocks noGrp="1"/>
          </p:cNvSpPr>
          <p:nvPr>
            <p:ph type="title"/>
          </p:nvPr>
        </p:nvSpPr>
        <p:spPr>
          <a:xfrm>
            <a:off x="677334" y="609600"/>
            <a:ext cx="8596800" cy="13209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CA"/>
              <a:t>Some tips when you compare offers</a:t>
            </a:r>
            <a:endParaRPr/>
          </a:p>
        </p:txBody>
      </p:sp>
      <p:sp>
        <p:nvSpPr>
          <p:cNvPr id="243" name="Google Shape;243;g63b8bd2a83_0_62"/>
          <p:cNvSpPr txBox="1">
            <a:spLocks noGrp="1"/>
          </p:cNvSpPr>
          <p:nvPr>
            <p:ph type="body" idx="1"/>
          </p:nvPr>
        </p:nvSpPr>
        <p:spPr>
          <a:xfrm>
            <a:off x="677334" y="2160589"/>
            <a:ext cx="8596800" cy="3880800"/>
          </a:xfrm>
          <a:prstGeom prst="rect">
            <a:avLst/>
          </a:prstGeom>
        </p:spPr>
        <p:txBody>
          <a:bodyPr spcFirstLastPara="1" wrap="square" lIns="91425" tIns="45700" rIns="91425" bIns="45700" anchor="t" anchorCtr="0">
            <a:noAutofit/>
          </a:bodyPr>
          <a:lstStyle/>
          <a:p>
            <a:pPr marL="457200" lvl="0" indent="-320040" algn="l" rtl="0">
              <a:spcBef>
                <a:spcPts val="1000"/>
              </a:spcBef>
              <a:spcAft>
                <a:spcPts val="0"/>
              </a:spcAft>
              <a:buSzPts val="1440"/>
              <a:buChar char="►"/>
            </a:pPr>
            <a:r>
              <a:rPr lang="en-CA"/>
              <a:t>If you have received financial offers at various places, you might start to compare offers. Here are some tips</a:t>
            </a:r>
            <a:endParaRPr/>
          </a:p>
          <a:p>
            <a:pPr marL="457200" lvl="0" indent="-320040" algn="l" rtl="0">
              <a:spcBef>
                <a:spcPts val="0"/>
              </a:spcBef>
              <a:spcAft>
                <a:spcPts val="0"/>
              </a:spcAft>
              <a:buSzPts val="1440"/>
              <a:buChar char="►"/>
            </a:pPr>
            <a:r>
              <a:rPr lang="en-CA"/>
              <a:t>TA duties and loads are not the same across universities</a:t>
            </a:r>
            <a:endParaRPr/>
          </a:p>
          <a:p>
            <a:pPr marL="914400" lvl="1" indent="-320040" algn="l" rtl="0">
              <a:spcBef>
                <a:spcPts val="0"/>
              </a:spcBef>
              <a:spcAft>
                <a:spcPts val="0"/>
              </a:spcAft>
              <a:buSzPts val="1440"/>
              <a:buChar char="►"/>
            </a:pPr>
            <a:r>
              <a:rPr lang="en-CA"/>
              <a:t>At some places, you cannot always TA in your own department.</a:t>
            </a:r>
            <a:endParaRPr/>
          </a:p>
          <a:p>
            <a:pPr marL="914400" lvl="1" indent="-320040" algn="l" rtl="0">
              <a:spcBef>
                <a:spcPts val="0"/>
              </a:spcBef>
              <a:spcAft>
                <a:spcPts val="0"/>
              </a:spcAft>
              <a:buSzPts val="1440"/>
              <a:buChar char="►"/>
            </a:pPr>
            <a:r>
              <a:rPr lang="en-CA"/>
              <a:t>At some places, the workload can be a lot.</a:t>
            </a:r>
            <a:endParaRPr/>
          </a:p>
          <a:p>
            <a:pPr marL="914400" lvl="1" indent="-320040" algn="l" rtl="0">
              <a:spcBef>
                <a:spcPts val="0"/>
              </a:spcBef>
              <a:spcAft>
                <a:spcPts val="0"/>
              </a:spcAft>
              <a:buSzPts val="1440"/>
              <a:buChar char="►"/>
            </a:pPr>
            <a:r>
              <a:rPr lang="en-CA"/>
              <a:t>At some places, you don’t need to hold sections.</a:t>
            </a:r>
            <a:endParaRPr/>
          </a:p>
          <a:p>
            <a:pPr marL="457200" lvl="0" indent="-320040" algn="l" rtl="0">
              <a:spcBef>
                <a:spcPts val="0"/>
              </a:spcBef>
              <a:spcAft>
                <a:spcPts val="0"/>
              </a:spcAft>
              <a:buSzPts val="1440"/>
              <a:buChar char="►"/>
            </a:pPr>
            <a:r>
              <a:rPr lang="en-CA"/>
              <a:t>You don’t simply compare the monetary value of an offer</a:t>
            </a:r>
            <a:endParaRPr/>
          </a:p>
          <a:p>
            <a:pPr marL="914400" lvl="1" indent="-320040" algn="l" rtl="0">
              <a:spcBef>
                <a:spcPts val="0"/>
              </a:spcBef>
              <a:spcAft>
                <a:spcPts val="0"/>
              </a:spcAft>
              <a:buSzPts val="1440"/>
              <a:buChar char="►"/>
            </a:pPr>
            <a:r>
              <a:rPr lang="en-CA"/>
              <a:t>Cost of living of an area (when your guaranteed on campus housing runs out, can you afford to live in the area?)</a:t>
            </a:r>
            <a:endParaRPr/>
          </a:p>
          <a:p>
            <a:pPr marL="914400" lvl="1" indent="-320040" algn="l" rtl="0">
              <a:spcBef>
                <a:spcPts val="0"/>
              </a:spcBef>
              <a:spcAft>
                <a:spcPts val="0"/>
              </a:spcAft>
              <a:buSzPts val="1440"/>
              <a:buChar char="►"/>
            </a:pPr>
            <a:r>
              <a:rPr lang="en-CA"/>
              <a:t>Whether or not you need to get a car to get around</a:t>
            </a:r>
            <a:endParaRPr/>
          </a:p>
          <a:p>
            <a:pPr marL="914400" lvl="1" indent="-320040" algn="l" rtl="0">
              <a:spcBef>
                <a:spcPts val="0"/>
              </a:spcBef>
              <a:spcAft>
                <a:spcPts val="0"/>
              </a:spcAft>
              <a:buSzPts val="1440"/>
              <a:buChar char="►"/>
            </a:pPr>
            <a:r>
              <a:rPr lang="en-CA"/>
              <a:t>Length of fellowship/extra fellowship opportunities</a:t>
            </a:r>
            <a:endParaRPr/>
          </a:p>
          <a:p>
            <a:pPr marL="457200" lvl="0" indent="-320040" algn="l" rtl="0">
              <a:spcBef>
                <a:spcPts val="0"/>
              </a:spcBef>
              <a:spcAft>
                <a:spcPts val="0"/>
              </a:spcAft>
              <a:buSzPts val="1440"/>
              <a:buChar char="►"/>
            </a:pPr>
            <a:r>
              <a:rPr lang="en-CA"/>
              <a:t>Talk to current graduate students to see if their funding is adequate for them!</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48"/>
        <p:cNvGrpSpPr/>
        <p:nvPr/>
      </p:nvGrpSpPr>
      <p:grpSpPr>
        <a:xfrm>
          <a:off x="0" y="0"/>
          <a:ext cx="0" cy="0"/>
          <a:chOff x="0" y="0"/>
          <a:chExt cx="0" cy="0"/>
        </a:xfrm>
      </p:grpSpPr>
      <p:sp>
        <p:nvSpPr>
          <p:cNvPr id="249" name="Google Shape;249;g63b8bd2a83_0_50"/>
          <p:cNvSpPr txBox="1">
            <a:spLocks noGrp="1"/>
          </p:cNvSpPr>
          <p:nvPr>
            <p:ph type="title"/>
          </p:nvPr>
        </p:nvSpPr>
        <p:spPr>
          <a:xfrm>
            <a:off x="677334" y="404775"/>
            <a:ext cx="8596800" cy="13209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CA"/>
              <a:t>Offer Negotiation</a:t>
            </a:r>
            <a:endParaRPr/>
          </a:p>
        </p:txBody>
      </p:sp>
      <p:sp>
        <p:nvSpPr>
          <p:cNvPr id="250" name="Google Shape;250;g63b8bd2a83_0_50"/>
          <p:cNvSpPr txBox="1">
            <a:spLocks noGrp="1"/>
          </p:cNvSpPr>
          <p:nvPr>
            <p:ph type="body" idx="1"/>
          </p:nvPr>
        </p:nvSpPr>
        <p:spPr>
          <a:xfrm>
            <a:off x="677334" y="1862039"/>
            <a:ext cx="8596800" cy="3880800"/>
          </a:xfrm>
          <a:prstGeom prst="rect">
            <a:avLst/>
          </a:prstGeom>
        </p:spPr>
        <p:txBody>
          <a:bodyPr spcFirstLastPara="1" wrap="square" lIns="91425" tIns="45700" rIns="91425" bIns="45700" anchor="t" anchorCtr="0">
            <a:noAutofit/>
          </a:bodyPr>
          <a:lstStyle/>
          <a:p>
            <a:pPr marL="457200" lvl="0" indent="-320040" algn="l" rtl="0">
              <a:spcBef>
                <a:spcPts val="1000"/>
              </a:spcBef>
              <a:spcAft>
                <a:spcPts val="0"/>
              </a:spcAft>
              <a:buSzPts val="1440"/>
              <a:buChar char="►"/>
            </a:pPr>
            <a:r>
              <a:rPr lang="en-CA"/>
              <a:t>A lesser known fact during this time is that many universities would happily enhance their offers or match the offers at other places to draw you in.</a:t>
            </a:r>
            <a:endParaRPr/>
          </a:p>
          <a:p>
            <a:pPr marL="457200" lvl="0" indent="-320040" algn="l" rtl="0">
              <a:spcBef>
                <a:spcPts val="0"/>
              </a:spcBef>
              <a:spcAft>
                <a:spcPts val="0"/>
              </a:spcAft>
              <a:buSzPts val="1440"/>
              <a:buChar char="►"/>
            </a:pPr>
            <a:r>
              <a:rPr lang="en-CA"/>
              <a:t>Remember, programs all really want you to attend once they’ve offered you a place. Even though it might seem awkward, it’s totally </a:t>
            </a:r>
            <a:r>
              <a:rPr lang="en-CA" b="1"/>
              <a:t>normal</a:t>
            </a:r>
            <a:r>
              <a:rPr lang="en-CA"/>
              <a:t>, and sometimes </a:t>
            </a:r>
            <a:r>
              <a:rPr lang="en-CA" b="1"/>
              <a:t>encouraged</a:t>
            </a:r>
            <a:r>
              <a:rPr lang="en-CA"/>
              <a:t>, to negotiate funding packages. It doesn’t hurt to ask!</a:t>
            </a:r>
            <a:endParaRPr/>
          </a:p>
          <a:p>
            <a:pPr marL="457200" lvl="0" indent="-320040" algn="l" rtl="0">
              <a:spcBef>
                <a:spcPts val="0"/>
              </a:spcBef>
              <a:spcAft>
                <a:spcPts val="0"/>
              </a:spcAft>
              <a:buSzPts val="1440"/>
              <a:buChar char="►"/>
            </a:pPr>
            <a:r>
              <a:rPr lang="en-CA"/>
              <a:t>It one place offers less fellowship quarters/semesters than another place but is more academically appealing to you, just ask for more fellowship quarters!</a:t>
            </a:r>
            <a:endParaRPr/>
          </a:p>
          <a:p>
            <a:pPr marL="457200" lvl="0" indent="-320040" algn="l" rtl="0">
              <a:spcBef>
                <a:spcPts val="0"/>
              </a:spcBef>
              <a:spcAft>
                <a:spcPts val="0"/>
              </a:spcAft>
              <a:buSzPts val="1440"/>
              <a:buChar char="►"/>
            </a:pPr>
            <a:r>
              <a:rPr lang="en-CA"/>
              <a:t>You can also ask for more funding/guaranteed summer or travel funding, or ask a program to match an offer by sending them the offer.</a:t>
            </a:r>
            <a:endParaRPr/>
          </a:p>
          <a:p>
            <a:pPr marL="457200" lvl="0" indent="-320040" algn="l" rtl="0">
              <a:spcBef>
                <a:spcPts val="0"/>
              </a:spcBef>
              <a:spcAft>
                <a:spcPts val="0"/>
              </a:spcAft>
              <a:buSzPts val="1440"/>
              <a:buChar char="►"/>
            </a:pPr>
            <a:r>
              <a:rPr lang="en-CA"/>
              <a:t>Good luck!</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55"/>
        <p:cNvGrpSpPr/>
        <p:nvPr/>
      </p:nvGrpSpPr>
      <p:grpSpPr>
        <a:xfrm>
          <a:off x="0" y="0"/>
          <a:ext cx="0" cy="0"/>
          <a:chOff x="0" y="0"/>
          <a:chExt cx="0" cy="0"/>
        </a:xfrm>
      </p:grpSpPr>
      <p:sp>
        <p:nvSpPr>
          <p:cNvPr id="256" name="Google Shape;256;g63b8bd2a83_0_68"/>
          <p:cNvSpPr txBox="1">
            <a:spLocks noGrp="1"/>
          </p:cNvSpPr>
          <p:nvPr>
            <p:ph type="title"/>
          </p:nvPr>
        </p:nvSpPr>
        <p:spPr>
          <a:xfrm>
            <a:off x="677334" y="609600"/>
            <a:ext cx="8596800" cy="13209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CA"/>
              <a:t>Questions?</a:t>
            </a:r>
            <a:endParaRPr/>
          </a:p>
        </p:txBody>
      </p:sp>
      <p:sp>
        <p:nvSpPr>
          <p:cNvPr id="257" name="Google Shape;257;g63b8bd2a83_0_68"/>
          <p:cNvSpPr txBox="1">
            <a:spLocks noGrp="1"/>
          </p:cNvSpPr>
          <p:nvPr>
            <p:ph type="body" idx="1"/>
          </p:nvPr>
        </p:nvSpPr>
        <p:spPr>
          <a:xfrm>
            <a:off x="677334" y="2160589"/>
            <a:ext cx="8596800" cy="3880800"/>
          </a:xfrm>
          <a:prstGeom prst="rect">
            <a:avLst/>
          </a:prstGeom>
        </p:spPr>
        <p:txBody>
          <a:bodyPr spcFirstLastPara="1" wrap="square" lIns="91425" tIns="45700" rIns="91425" bIns="45700" anchor="t" anchorCtr="0">
            <a:noAutofit/>
          </a:bodyPr>
          <a:lstStyle/>
          <a:p>
            <a:pPr marL="0" lvl="0" indent="0" algn="l" rtl="0">
              <a:spcBef>
                <a:spcPts val="1000"/>
              </a:spcBef>
              <a:spcAft>
                <a:spcPts val="0"/>
              </a:spcAft>
              <a:buNone/>
            </a:pPr>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23"/>
        <p:cNvGrpSpPr/>
        <p:nvPr/>
      </p:nvGrpSpPr>
      <p:grpSpPr>
        <a:xfrm>
          <a:off x="0" y="0"/>
          <a:ext cx="0" cy="0"/>
          <a:chOff x="0" y="0"/>
          <a:chExt cx="0" cy="0"/>
        </a:xfrm>
      </p:grpSpPr>
      <p:sp>
        <p:nvSpPr>
          <p:cNvPr id="324" name="Google Shape;324;p51"/>
          <p:cNvSpPr txBox="1">
            <a:spLocks noGrp="1"/>
          </p:cNvSpPr>
          <p:nvPr>
            <p:ph type="ctrTitle"/>
          </p:nvPr>
        </p:nvSpPr>
        <p:spPr>
          <a:xfrm>
            <a:off x="1507067" y="2404533"/>
            <a:ext cx="7766800" cy="1646400"/>
          </a:xfrm>
          <a:prstGeom prst="rect">
            <a:avLst/>
          </a:prstGeom>
        </p:spPr>
        <p:txBody>
          <a:bodyPr spcFirstLastPara="1" wrap="square" lIns="91433" tIns="45700" rIns="91433" bIns="45700" anchor="b" anchorCtr="0">
            <a:noAutofit/>
          </a:bodyPr>
          <a:lstStyle/>
          <a:p>
            <a:r>
              <a:rPr lang="en"/>
              <a:t>PhD Timeline</a:t>
            </a:r>
            <a:endParaRPr/>
          </a:p>
        </p:txBody>
      </p:sp>
      <p:sp>
        <p:nvSpPr>
          <p:cNvPr id="325" name="Google Shape;325;p51"/>
          <p:cNvSpPr txBox="1">
            <a:spLocks noGrp="1"/>
          </p:cNvSpPr>
          <p:nvPr>
            <p:ph type="subTitle" idx="1"/>
          </p:nvPr>
        </p:nvSpPr>
        <p:spPr>
          <a:xfrm>
            <a:off x="1507067" y="4050833"/>
            <a:ext cx="7766800" cy="1096800"/>
          </a:xfrm>
          <a:prstGeom prst="rect">
            <a:avLst/>
          </a:prstGeom>
        </p:spPr>
        <p:txBody>
          <a:bodyPr spcFirstLastPara="1" wrap="square" lIns="91433" tIns="45700" rIns="91433" bIns="45700" anchor="t" anchorCtr="0">
            <a:noAutofit/>
          </a:bodyPr>
          <a:lstStyle/>
          <a:p>
            <a:pPr marL="0" indent="0">
              <a:spcBef>
                <a:spcPts val="1067"/>
              </a:spcBef>
            </a:pPr>
            <a:r>
              <a:rPr lang="en"/>
              <a:t>Wonder Philosophy</a:t>
            </a:r>
            <a:endParaRPr/>
          </a:p>
        </p:txBody>
      </p:sp>
    </p:spTree>
    <p:extLst>
      <p:ext uri="{BB962C8B-B14F-4D97-AF65-F5344CB8AC3E}">
        <p14:creationId xmlns:p14="http://schemas.microsoft.com/office/powerpoint/2010/main" val="353954073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29"/>
        <p:cNvGrpSpPr/>
        <p:nvPr/>
      </p:nvGrpSpPr>
      <p:grpSpPr>
        <a:xfrm>
          <a:off x="0" y="0"/>
          <a:ext cx="0" cy="0"/>
          <a:chOff x="0" y="0"/>
          <a:chExt cx="0" cy="0"/>
        </a:xfrm>
      </p:grpSpPr>
      <p:sp>
        <p:nvSpPr>
          <p:cNvPr id="330" name="Google Shape;330;p52"/>
          <p:cNvSpPr txBox="1">
            <a:spLocks noGrp="1"/>
          </p:cNvSpPr>
          <p:nvPr>
            <p:ph type="title"/>
          </p:nvPr>
        </p:nvSpPr>
        <p:spPr>
          <a:xfrm>
            <a:off x="677333" y="609600"/>
            <a:ext cx="8596800" cy="1320800"/>
          </a:xfrm>
          <a:prstGeom prst="rect">
            <a:avLst/>
          </a:prstGeom>
        </p:spPr>
        <p:txBody>
          <a:bodyPr spcFirstLastPara="1" wrap="square" lIns="91433" tIns="45700" rIns="91433" bIns="45700" anchor="t" anchorCtr="0">
            <a:noAutofit/>
          </a:bodyPr>
          <a:lstStyle/>
          <a:p>
            <a:r>
              <a:rPr lang="en"/>
              <a:t>PhD Timeline</a:t>
            </a:r>
            <a:endParaRPr/>
          </a:p>
        </p:txBody>
      </p:sp>
      <p:sp>
        <p:nvSpPr>
          <p:cNvPr id="331" name="Google Shape;331;p52"/>
          <p:cNvSpPr txBox="1">
            <a:spLocks noGrp="1"/>
          </p:cNvSpPr>
          <p:nvPr>
            <p:ph type="body" idx="1"/>
          </p:nvPr>
        </p:nvSpPr>
        <p:spPr>
          <a:xfrm>
            <a:off x="677333" y="2160589"/>
            <a:ext cx="8596800" cy="3880800"/>
          </a:xfrm>
          <a:prstGeom prst="rect">
            <a:avLst/>
          </a:prstGeom>
        </p:spPr>
        <p:txBody>
          <a:bodyPr spcFirstLastPara="1" wrap="square" lIns="91433" tIns="45700" rIns="91433" bIns="45700" anchor="t" anchorCtr="0">
            <a:noAutofit/>
          </a:bodyPr>
          <a:lstStyle/>
          <a:p>
            <a:pPr marL="609585" indent="-397923">
              <a:spcBef>
                <a:spcPts val="1067"/>
              </a:spcBef>
              <a:buSzPts val="1100"/>
            </a:pPr>
            <a:r>
              <a:rPr lang="en"/>
              <a:t>Three to four year PhD</a:t>
            </a:r>
            <a:endParaRPr/>
          </a:p>
          <a:p>
            <a:pPr marL="1219170" lvl="1" indent="-397923">
              <a:spcBef>
                <a:spcPts val="0"/>
              </a:spcBef>
              <a:buSzPts val="1100"/>
            </a:pPr>
            <a:r>
              <a:rPr lang="en"/>
              <a:t>European fully funded PhD</a:t>
            </a:r>
            <a:endParaRPr/>
          </a:p>
          <a:p>
            <a:pPr marL="1219170" lvl="1" indent="-397923">
              <a:spcBef>
                <a:spcPts val="0"/>
              </a:spcBef>
              <a:buSzPts val="1100"/>
            </a:pPr>
            <a:r>
              <a:rPr lang="en" strike="sngStrike"/>
              <a:t>European unfunded PhD</a:t>
            </a:r>
            <a:endParaRPr strike="sngStrike"/>
          </a:p>
          <a:p>
            <a:pPr marL="0" indent="0">
              <a:spcBef>
                <a:spcPts val="1067"/>
              </a:spcBef>
              <a:buNone/>
            </a:pPr>
            <a:endParaRPr/>
          </a:p>
          <a:p>
            <a:pPr marL="609585" indent="-397923">
              <a:spcBef>
                <a:spcPts val="1067"/>
              </a:spcBef>
              <a:buSzPts val="1100"/>
            </a:pPr>
            <a:r>
              <a:rPr lang="en"/>
              <a:t>Five year or more PhD</a:t>
            </a:r>
            <a:endParaRPr/>
          </a:p>
          <a:p>
            <a:pPr marL="1219170" lvl="1" indent="-397923">
              <a:spcBef>
                <a:spcPts val="0"/>
              </a:spcBef>
              <a:buSzPts val="1100"/>
            </a:pPr>
            <a:r>
              <a:rPr lang="en"/>
              <a:t>US PhD</a:t>
            </a:r>
            <a:endParaRPr/>
          </a:p>
          <a:p>
            <a:pPr marL="0" indent="0">
              <a:spcBef>
                <a:spcPts val="1067"/>
              </a:spcBef>
              <a:buNone/>
            </a:pPr>
            <a:endParaRPr/>
          </a:p>
          <a:p>
            <a:pPr marL="609585" indent="-397923">
              <a:spcBef>
                <a:spcPts val="1067"/>
              </a:spcBef>
              <a:buSzPts val="1100"/>
            </a:pPr>
            <a:r>
              <a:rPr lang="en"/>
              <a:t>Part-time PhD</a:t>
            </a:r>
            <a:endParaRPr/>
          </a:p>
        </p:txBody>
      </p:sp>
    </p:spTree>
    <p:extLst>
      <p:ext uri="{BB962C8B-B14F-4D97-AF65-F5344CB8AC3E}">
        <p14:creationId xmlns:p14="http://schemas.microsoft.com/office/powerpoint/2010/main" val="4694464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31">
                                            <p:txEl>
                                              <p:pRg st="0" end="0"/>
                                            </p:txEl>
                                          </p:spTgt>
                                        </p:tgtEl>
                                        <p:attrNameLst>
                                          <p:attrName>style.visibility</p:attrName>
                                        </p:attrNameLst>
                                      </p:cBhvr>
                                      <p:to>
                                        <p:strVal val="visible"/>
                                      </p:to>
                                    </p:set>
                                    <p:animEffect transition="in" filter="fade">
                                      <p:cBhvr>
                                        <p:cTn id="7" dur="1000"/>
                                        <p:tgtEl>
                                          <p:spTgt spid="33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31">
                                            <p:txEl>
                                              <p:pRg st="1" end="1"/>
                                            </p:txEl>
                                          </p:spTgt>
                                        </p:tgtEl>
                                        <p:attrNameLst>
                                          <p:attrName>style.visibility</p:attrName>
                                        </p:attrNameLst>
                                      </p:cBhvr>
                                      <p:to>
                                        <p:strVal val="visible"/>
                                      </p:to>
                                    </p:set>
                                    <p:animEffect transition="in" filter="fade">
                                      <p:cBhvr>
                                        <p:cTn id="12" dur="1000"/>
                                        <p:tgtEl>
                                          <p:spTgt spid="33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31">
                                            <p:txEl>
                                              <p:pRg st="2" end="2"/>
                                            </p:txEl>
                                          </p:spTgt>
                                        </p:tgtEl>
                                        <p:attrNameLst>
                                          <p:attrName>style.visibility</p:attrName>
                                        </p:attrNameLst>
                                      </p:cBhvr>
                                      <p:to>
                                        <p:strVal val="visible"/>
                                      </p:to>
                                    </p:set>
                                    <p:animEffect transition="in" filter="fade">
                                      <p:cBhvr>
                                        <p:cTn id="17" dur="1000"/>
                                        <p:tgtEl>
                                          <p:spTgt spid="33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31">
                                            <p:txEl>
                                              <p:pRg st="4" end="4"/>
                                            </p:txEl>
                                          </p:spTgt>
                                        </p:tgtEl>
                                        <p:attrNameLst>
                                          <p:attrName>style.visibility</p:attrName>
                                        </p:attrNameLst>
                                      </p:cBhvr>
                                      <p:to>
                                        <p:strVal val="visible"/>
                                      </p:to>
                                    </p:set>
                                    <p:animEffect transition="in" filter="fade">
                                      <p:cBhvr>
                                        <p:cTn id="22" dur="1000"/>
                                        <p:tgtEl>
                                          <p:spTgt spid="331">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31">
                                            <p:txEl>
                                              <p:pRg st="5" end="5"/>
                                            </p:txEl>
                                          </p:spTgt>
                                        </p:tgtEl>
                                        <p:attrNameLst>
                                          <p:attrName>style.visibility</p:attrName>
                                        </p:attrNameLst>
                                      </p:cBhvr>
                                      <p:to>
                                        <p:strVal val="visible"/>
                                      </p:to>
                                    </p:set>
                                    <p:animEffect transition="in" filter="fade">
                                      <p:cBhvr>
                                        <p:cTn id="27" dur="1000"/>
                                        <p:tgtEl>
                                          <p:spTgt spid="331">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31">
                                            <p:txEl>
                                              <p:pRg st="7" end="7"/>
                                            </p:txEl>
                                          </p:spTgt>
                                        </p:tgtEl>
                                        <p:attrNameLst>
                                          <p:attrName>style.visibility</p:attrName>
                                        </p:attrNameLst>
                                      </p:cBhvr>
                                      <p:to>
                                        <p:strVal val="visible"/>
                                      </p:to>
                                    </p:set>
                                    <p:animEffect transition="in" filter="fade">
                                      <p:cBhvr>
                                        <p:cTn id="32" dur="1000"/>
                                        <p:tgtEl>
                                          <p:spTgt spid="331">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335"/>
        <p:cNvGrpSpPr/>
        <p:nvPr/>
      </p:nvGrpSpPr>
      <p:grpSpPr>
        <a:xfrm>
          <a:off x="0" y="0"/>
          <a:ext cx="0" cy="0"/>
          <a:chOff x="0" y="0"/>
          <a:chExt cx="0" cy="0"/>
        </a:xfrm>
      </p:grpSpPr>
      <p:sp>
        <p:nvSpPr>
          <p:cNvPr id="336" name="Google Shape;336;p53"/>
          <p:cNvSpPr txBox="1">
            <a:spLocks noGrp="1"/>
          </p:cNvSpPr>
          <p:nvPr>
            <p:ph type="title"/>
          </p:nvPr>
        </p:nvSpPr>
        <p:spPr>
          <a:xfrm>
            <a:off x="677333" y="609600"/>
            <a:ext cx="8596800" cy="1320800"/>
          </a:xfrm>
          <a:prstGeom prst="rect">
            <a:avLst/>
          </a:prstGeom>
        </p:spPr>
        <p:txBody>
          <a:bodyPr spcFirstLastPara="1" wrap="square" lIns="91433" tIns="45700" rIns="91433" bIns="45700" anchor="t" anchorCtr="0">
            <a:noAutofit/>
          </a:bodyPr>
          <a:lstStyle/>
          <a:p>
            <a:r>
              <a:rPr lang="en"/>
              <a:t>Three to four year PhD</a:t>
            </a:r>
            <a:endParaRPr/>
          </a:p>
        </p:txBody>
      </p:sp>
      <p:sp>
        <p:nvSpPr>
          <p:cNvPr id="337" name="Google Shape;337;p53"/>
          <p:cNvSpPr txBox="1">
            <a:spLocks noGrp="1"/>
          </p:cNvSpPr>
          <p:nvPr>
            <p:ph type="body" idx="1"/>
          </p:nvPr>
        </p:nvSpPr>
        <p:spPr>
          <a:xfrm>
            <a:off x="677333" y="1630500"/>
            <a:ext cx="3987600" cy="3880800"/>
          </a:xfrm>
          <a:prstGeom prst="rect">
            <a:avLst/>
          </a:prstGeom>
        </p:spPr>
        <p:txBody>
          <a:bodyPr spcFirstLastPara="1" wrap="square" lIns="91433" tIns="45700" rIns="91433" bIns="45700" anchor="t" anchorCtr="0">
            <a:noAutofit/>
          </a:bodyPr>
          <a:lstStyle/>
          <a:p>
            <a:pPr marL="0" indent="0">
              <a:spcBef>
                <a:spcPts val="1067"/>
              </a:spcBef>
              <a:buNone/>
            </a:pPr>
            <a:r>
              <a:rPr lang="en"/>
              <a:t>With full funding…</a:t>
            </a:r>
            <a:endParaRPr/>
          </a:p>
          <a:p>
            <a:pPr marL="0" indent="0">
              <a:spcBef>
                <a:spcPts val="1067"/>
              </a:spcBef>
              <a:buNone/>
            </a:pPr>
            <a:r>
              <a:rPr lang="en"/>
              <a:t>(with teaching)</a:t>
            </a:r>
            <a:endParaRPr/>
          </a:p>
          <a:p>
            <a:pPr marL="609585" indent="-397923">
              <a:spcBef>
                <a:spcPts val="1067"/>
              </a:spcBef>
              <a:buSzPts val="1100"/>
            </a:pPr>
            <a:r>
              <a:rPr lang="en"/>
              <a:t>Teaching assistant regularly.</a:t>
            </a:r>
            <a:endParaRPr/>
          </a:p>
          <a:p>
            <a:pPr marL="609585" indent="-397923">
              <a:spcBef>
                <a:spcPts val="0"/>
              </a:spcBef>
              <a:buSzPts val="1100"/>
            </a:pPr>
            <a:r>
              <a:rPr lang="en"/>
              <a:t>Research what you will include in your dissertation</a:t>
            </a:r>
            <a:endParaRPr/>
          </a:p>
          <a:p>
            <a:pPr marL="609585" indent="-397923">
              <a:spcBef>
                <a:spcPts val="0"/>
              </a:spcBef>
              <a:buSzPts val="1100"/>
            </a:pPr>
            <a:r>
              <a:rPr lang="en"/>
              <a:t>Start writing in sometime in second year</a:t>
            </a:r>
            <a:endParaRPr/>
          </a:p>
          <a:p>
            <a:pPr marL="609585" indent="-397923">
              <a:spcBef>
                <a:spcPts val="0"/>
              </a:spcBef>
              <a:buSzPts val="1100"/>
            </a:pPr>
            <a:r>
              <a:rPr lang="en"/>
              <a:t>Apply for jobs in third year and fourth year</a:t>
            </a:r>
            <a:endParaRPr/>
          </a:p>
          <a:p>
            <a:pPr marL="0" indent="0">
              <a:spcBef>
                <a:spcPts val="1067"/>
              </a:spcBef>
              <a:buNone/>
            </a:pPr>
            <a:r>
              <a:rPr lang="en"/>
              <a:t>(without teaching)</a:t>
            </a:r>
            <a:endParaRPr/>
          </a:p>
          <a:p>
            <a:pPr marL="609585" indent="-397923">
              <a:spcBef>
                <a:spcPts val="1067"/>
              </a:spcBef>
              <a:buSzPts val="1100"/>
            </a:pPr>
            <a:r>
              <a:rPr lang="en"/>
              <a:t>Research always!</a:t>
            </a:r>
            <a:endParaRPr/>
          </a:p>
        </p:txBody>
      </p:sp>
      <p:sp>
        <p:nvSpPr>
          <p:cNvPr id="338" name="Google Shape;338;p53"/>
          <p:cNvSpPr txBox="1">
            <a:spLocks noGrp="1"/>
          </p:cNvSpPr>
          <p:nvPr>
            <p:ph type="body" idx="1"/>
          </p:nvPr>
        </p:nvSpPr>
        <p:spPr>
          <a:xfrm>
            <a:off x="4979867" y="1630500"/>
            <a:ext cx="3987600" cy="4165200"/>
          </a:xfrm>
          <a:prstGeom prst="rect">
            <a:avLst/>
          </a:prstGeom>
        </p:spPr>
        <p:txBody>
          <a:bodyPr spcFirstLastPara="1" wrap="square" lIns="91433" tIns="45700" rIns="91433" bIns="45700" anchor="t" anchorCtr="0">
            <a:noAutofit/>
          </a:bodyPr>
          <a:lstStyle/>
          <a:p>
            <a:pPr marL="609585" indent="-397923">
              <a:spcBef>
                <a:spcPts val="1067"/>
              </a:spcBef>
              <a:buSzPts val="1100"/>
            </a:pPr>
            <a:r>
              <a:rPr lang="en"/>
              <a:t>Pros</a:t>
            </a:r>
            <a:endParaRPr/>
          </a:p>
          <a:p>
            <a:pPr marL="1219170" lvl="1" indent="-397923">
              <a:spcBef>
                <a:spcPts val="0"/>
              </a:spcBef>
              <a:buSzPts val="1100"/>
            </a:pPr>
            <a:r>
              <a:rPr lang="en"/>
              <a:t>Paid the whole time</a:t>
            </a:r>
            <a:endParaRPr/>
          </a:p>
          <a:p>
            <a:pPr marL="1219170" lvl="1" indent="-397923">
              <a:spcBef>
                <a:spcPts val="0"/>
              </a:spcBef>
              <a:buSzPts val="1100"/>
            </a:pPr>
            <a:r>
              <a:rPr lang="en"/>
              <a:t>Shorter time to get a PhD</a:t>
            </a:r>
            <a:endParaRPr/>
          </a:p>
          <a:p>
            <a:pPr marL="1219170" lvl="1" indent="-397923">
              <a:spcBef>
                <a:spcPts val="0"/>
              </a:spcBef>
              <a:buSzPts val="1100"/>
            </a:pPr>
            <a:r>
              <a:rPr lang="en"/>
              <a:t>with teaching: some teaching experience</a:t>
            </a:r>
            <a:endParaRPr/>
          </a:p>
          <a:p>
            <a:pPr marL="1219170" lvl="1" indent="-397923">
              <a:spcBef>
                <a:spcPts val="0"/>
              </a:spcBef>
              <a:buSzPts val="1100"/>
            </a:pPr>
            <a:r>
              <a:rPr lang="en"/>
              <a:t>without teaching: more time for research</a:t>
            </a:r>
            <a:endParaRPr/>
          </a:p>
          <a:p>
            <a:pPr marL="609585" indent="-397923">
              <a:spcBef>
                <a:spcPts val="0"/>
              </a:spcBef>
              <a:buSzPts val="1100"/>
            </a:pPr>
            <a:r>
              <a:rPr lang="en"/>
              <a:t>Cons</a:t>
            </a:r>
            <a:endParaRPr/>
          </a:p>
          <a:p>
            <a:pPr marL="1219170" lvl="1" indent="-397923">
              <a:spcBef>
                <a:spcPts val="0"/>
              </a:spcBef>
              <a:buSzPts val="1100"/>
            </a:pPr>
            <a:r>
              <a:rPr lang="en"/>
              <a:t>Too short!</a:t>
            </a:r>
            <a:endParaRPr/>
          </a:p>
          <a:p>
            <a:pPr marL="1219170" lvl="1" indent="-397923">
              <a:spcBef>
                <a:spcPts val="0"/>
              </a:spcBef>
              <a:buSzPts val="1100"/>
            </a:pPr>
            <a:r>
              <a:rPr lang="en"/>
              <a:t>With teaching: teaching prep and grading can take a long time</a:t>
            </a:r>
            <a:endParaRPr/>
          </a:p>
          <a:p>
            <a:pPr marL="609585" indent="-397923">
              <a:spcBef>
                <a:spcPts val="0"/>
              </a:spcBef>
              <a:buSzPts val="1100"/>
            </a:pPr>
            <a:r>
              <a:rPr lang="en"/>
              <a:t>without teaching: </a:t>
            </a:r>
            <a:r>
              <a:rPr lang="en" b="1"/>
              <a:t>No teaching experience in the end!</a:t>
            </a:r>
            <a:endParaRPr b="1"/>
          </a:p>
        </p:txBody>
      </p:sp>
    </p:spTree>
    <p:extLst>
      <p:ext uri="{BB962C8B-B14F-4D97-AF65-F5344CB8AC3E}">
        <p14:creationId xmlns:p14="http://schemas.microsoft.com/office/powerpoint/2010/main" val="25855064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37">
                                            <p:txEl>
                                              <p:pRg st="0" end="0"/>
                                            </p:txEl>
                                          </p:spTgt>
                                        </p:tgtEl>
                                        <p:attrNameLst>
                                          <p:attrName>style.visibility</p:attrName>
                                        </p:attrNameLst>
                                      </p:cBhvr>
                                      <p:to>
                                        <p:strVal val="visible"/>
                                      </p:to>
                                    </p:set>
                                    <p:animEffect transition="in" filter="fade">
                                      <p:cBhvr>
                                        <p:cTn id="7" dur="1000"/>
                                        <p:tgtEl>
                                          <p:spTgt spid="33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37">
                                            <p:txEl>
                                              <p:pRg st="1" end="1"/>
                                            </p:txEl>
                                          </p:spTgt>
                                        </p:tgtEl>
                                        <p:attrNameLst>
                                          <p:attrName>style.visibility</p:attrName>
                                        </p:attrNameLst>
                                      </p:cBhvr>
                                      <p:to>
                                        <p:strVal val="visible"/>
                                      </p:to>
                                    </p:set>
                                    <p:animEffect transition="in" filter="fade">
                                      <p:cBhvr>
                                        <p:cTn id="12" dur="1000"/>
                                        <p:tgtEl>
                                          <p:spTgt spid="33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37">
                                            <p:txEl>
                                              <p:pRg st="2" end="2"/>
                                            </p:txEl>
                                          </p:spTgt>
                                        </p:tgtEl>
                                        <p:attrNameLst>
                                          <p:attrName>style.visibility</p:attrName>
                                        </p:attrNameLst>
                                      </p:cBhvr>
                                      <p:to>
                                        <p:strVal val="visible"/>
                                      </p:to>
                                    </p:set>
                                    <p:animEffect transition="in" filter="fade">
                                      <p:cBhvr>
                                        <p:cTn id="17" dur="1000"/>
                                        <p:tgtEl>
                                          <p:spTgt spid="337">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37">
                                            <p:txEl>
                                              <p:pRg st="3" end="3"/>
                                            </p:txEl>
                                          </p:spTgt>
                                        </p:tgtEl>
                                        <p:attrNameLst>
                                          <p:attrName>style.visibility</p:attrName>
                                        </p:attrNameLst>
                                      </p:cBhvr>
                                      <p:to>
                                        <p:strVal val="visible"/>
                                      </p:to>
                                    </p:set>
                                    <p:animEffect transition="in" filter="fade">
                                      <p:cBhvr>
                                        <p:cTn id="22" dur="1000"/>
                                        <p:tgtEl>
                                          <p:spTgt spid="337">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37">
                                            <p:txEl>
                                              <p:pRg st="4" end="4"/>
                                            </p:txEl>
                                          </p:spTgt>
                                        </p:tgtEl>
                                        <p:attrNameLst>
                                          <p:attrName>style.visibility</p:attrName>
                                        </p:attrNameLst>
                                      </p:cBhvr>
                                      <p:to>
                                        <p:strVal val="visible"/>
                                      </p:to>
                                    </p:set>
                                    <p:animEffect transition="in" filter="fade">
                                      <p:cBhvr>
                                        <p:cTn id="27" dur="1000"/>
                                        <p:tgtEl>
                                          <p:spTgt spid="337">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37">
                                            <p:txEl>
                                              <p:pRg st="5" end="5"/>
                                            </p:txEl>
                                          </p:spTgt>
                                        </p:tgtEl>
                                        <p:attrNameLst>
                                          <p:attrName>style.visibility</p:attrName>
                                        </p:attrNameLst>
                                      </p:cBhvr>
                                      <p:to>
                                        <p:strVal val="visible"/>
                                      </p:to>
                                    </p:set>
                                    <p:animEffect transition="in" filter="fade">
                                      <p:cBhvr>
                                        <p:cTn id="32" dur="1000"/>
                                        <p:tgtEl>
                                          <p:spTgt spid="337">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37">
                                            <p:txEl>
                                              <p:pRg st="6" end="6"/>
                                            </p:txEl>
                                          </p:spTgt>
                                        </p:tgtEl>
                                        <p:attrNameLst>
                                          <p:attrName>style.visibility</p:attrName>
                                        </p:attrNameLst>
                                      </p:cBhvr>
                                      <p:to>
                                        <p:strVal val="visible"/>
                                      </p:to>
                                    </p:set>
                                    <p:animEffect transition="in" filter="fade">
                                      <p:cBhvr>
                                        <p:cTn id="37" dur="1000"/>
                                        <p:tgtEl>
                                          <p:spTgt spid="337">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337">
                                            <p:txEl>
                                              <p:pRg st="7" end="7"/>
                                            </p:txEl>
                                          </p:spTgt>
                                        </p:tgtEl>
                                        <p:attrNameLst>
                                          <p:attrName>style.visibility</p:attrName>
                                        </p:attrNameLst>
                                      </p:cBhvr>
                                      <p:to>
                                        <p:strVal val="visible"/>
                                      </p:to>
                                    </p:set>
                                    <p:animEffect transition="in" filter="fade">
                                      <p:cBhvr>
                                        <p:cTn id="42" dur="1000"/>
                                        <p:tgtEl>
                                          <p:spTgt spid="337">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338">
                                            <p:txEl>
                                              <p:pRg st="0" end="0"/>
                                            </p:txEl>
                                          </p:spTgt>
                                        </p:tgtEl>
                                        <p:attrNameLst>
                                          <p:attrName>style.visibility</p:attrName>
                                        </p:attrNameLst>
                                      </p:cBhvr>
                                      <p:to>
                                        <p:strVal val="visible"/>
                                      </p:to>
                                    </p:set>
                                    <p:animEffect transition="in" filter="fade">
                                      <p:cBhvr>
                                        <p:cTn id="47" dur="1000"/>
                                        <p:tgtEl>
                                          <p:spTgt spid="338">
                                            <p:txEl>
                                              <p:pRg st="0" end="0"/>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338">
                                            <p:txEl>
                                              <p:pRg st="1" end="1"/>
                                            </p:txEl>
                                          </p:spTgt>
                                        </p:tgtEl>
                                        <p:attrNameLst>
                                          <p:attrName>style.visibility</p:attrName>
                                        </p:attrNameLst>
                                      </p:cBhvr>
                                      <p:to>
                                        <p:strVal val="visible"/>
                                      </p:to>
                                    </p:set>
                                    <p:animEffect transition="in" filter="fade">
                                      <p:cBhvr>
                                        <p:cTn id="52" dur="1000"/>
                                        <p:tgtEl>
                                          <p:spTgt spid="338">
                                            <p:txEl>
                                              <p:pRg st="1" end="1"/>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338">
                                            <p:txEl>
                                              <p:pRg st="2" end="2"/>
                                            </p:txEl>
                                          </p:spTgt>
                                        </p:tgtEl>
                                        <p:attrNameLst>
                                          <p:attrName>style.visibility</p:attrName>
                                        </p:attrNameLst>
                                      </p:cBhvr>
                                      <p:to>
                                        <p:strVal val="visible"/>
                                      </p:to>
                                    </p:set>
                                    <p:animEffect transition="in" filter="fade">
                                      <p:cBhvr>
                                        <p:cTn id="57" dur="1000"/>
                                        <p:tgtEl>
                                          <p:spTgt spid="338">
                                            <p:txEl>
                                              <p:pRg st="2" end="2"/>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nodeType="clickEffect">
                                  <p:stCondLst>
                                    <p:cond delay="0"/>
                                  </p:stCondLst>
                                  <p:childTnLst>
                                    <p:set>
                                      <p:cBhvr>
                                        <p:cTn id="61" dur="1" fill="hold">
                                          <p:stCondLst>
                                            <p:cond delay="0"/>
                                          </p:stCondLst>
                                        </p:cTn>
                                        <p:tgtEl>
                                          <p:spTgt spid="338">
                                            <p:txEl>
                                              <p:pRg st="3" end="3"/>
                                            </p:txEl>
                                          </p:spTgt>
                                        </p:tgtEl>
                                        <p:attrNameLst>
                                          <p:attrName>style.visibility</p:attrName>
                                        </p:attrNameLst>
                                      </p:cBhvr>
                                      <p:to>
                                        <p:strVal val="visible"/>
                                      </p:to>
                                    </p:set>
                                    <p:animEffect transition="in" filter="fade">
                                      <p:cBhvr>
                                        <p:cTn id="62" dur="1000"/>
                                        <p:tgtEl>
                                          <p:spTgt spid="338">
                                            <p:txEl>
                                              <p:pRg st="3" end="3"/>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nodeType="clickEffect">
                                  <p:stCondLst>
                                    <p:cond delay="0"/>
                                  </p:stCondLst>
                                  <p:childTnLst>
                                    <p:set>
                                      <p:cBhvr>
                                        <p:cTn id="66" dur="1" fill="hold">
                                          <p:stCondLst>
                                            <p:cond delay="0"/>
                                          </p:stCondLst>
                                        </p:cTn>
                                        <p:tgtEl>
                                          <p:spTgt spid="338">
                                            <p:txEl>
                                              <p:pRg st="4" end="4"/>
                                            </p:txEl>
                                          </p:spTgt>
                                        </p:tgtEl>
                                        <p:attrNameLst>
                                          <p:attrName>style.visibility</p:attrName>
                                        </p:attrNameLst>
                                      </p:cBhvr>
                                      <p:to>
                                        <p:strVal val="visible"/>
                                      </p:to>
                                    </p:set>
                                    <p:animEffect transition="in" filter="fade">
                                      <p:cBhvr>
                                        <p:cTn id="67" dur="1000"/>
                                        <p:tgtEl>
                                          <p:spTgt spid="338">
                                            <p:txEl>
                                              <p:pRg st="4" end="4"/>
                                            </p:txEl>
                                          </p:spTgt>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nodeType="clickEffect">
                                  <p:stCondLst>
                                    <p:cond delay="0"/>
                                  </p:stCondLst>
                                  <p:childTnLst>
                                    <p:set>
                                      <p:cBhvr>
                                        <p:cTn id="71" dur="1" fill="hold">
                                          <p:stCondLst>
                                            <p:cond delay="0"/>
                                          </p:stCondLst>
                                        </p:cTn>
                                        <p:tgtEl>
                                          <p:spTgt spid="338">
                                            <p:txEl>
                                              <p:pRg st="5" end="5"/>
                                            </p:txEl>
                                          </p:spTgt>
                                        </p:tgtEl>
                                        <p:attrNameLst>
                                          <p:attrName>style.visibility</p:attrName>
                                        </p:attrNameLst>
                                      </p:cBhvr>
                                      <p:to>
                                        <p:strVal val="visible"/>
                                      </p:to>
                                    </p:set>
                                    <p:animEffect transition="in" filter="fade">
                                      <p:cBhvr>
                                        <p:cTn id="72" dur="1000"/>
                                        <p:tgtEl>
                                          <p:spTgt spid="338">
                                            <p:txEl>
                                              <p:pRg st="5" end="5"/>
                                            </p:txEl>
                                          </p:spTgt>
                                        </p:tgtEl>
                                      </p:cBhvr>
                                    </p:animEffect>
                                  </p:childTnLst>
                                </p:cTn>
                              </p:par>
                            </p:childTnLst>
                          </p:cTn>
                        </p:par>
                      </p:childTnLst>
                    </p:cTn>
                  </p:par>
                  <p:par>
                    <p:cTn id="73" fill="hold">
                      <p:stCondLst>
                        <p:cond delay="indefinite"/>
                      </p:stCondLst>
                      <p:childTnLst>
                        <p:par>
                          <p:cTn id="74" fill="hold">
                            <p:stCondLst>
                              <p:cond delay="0"/>
                            </p:stCondLst>
                            <p:childTnLst>
                              <p:par>
                                <p:cTn id="75" presetID="10" presetClass="entr" presetSubtype="0" fill="hold" nodeType="clickEffect">
                                  <p:stCondLst>
                                    <p:cond delay="0"/>
                                  </p:stCondLst>
                                  <p:childTnLst>
                                    <p:set>
                                      <p:cBhvr>
                                        <p:cTn id="76" dur="1" fill="hold">
                                          <p:stCondLst>
                                            <p:cond delay="0"/>
                                          </p:stCondLst>
                                        </p:cTn>
                                        <p:tgtEl>
                                          <p:spTgt spid="338">
                                            <p:txEl>
                                              <p:pRg st="6" end="6"/>
                                            </p:txEl>
                                          </p:spTgt>
                                        </p:tgtEl>
                                        <p:attrNameLst>
                                          <p:attrName>style.visibility</p:attrName>
                                        </p:attrNameLst>
                                      </p:cBhvr>
                                      <p:to>
                                        <p:strVal val="visible"/>
                                      </p:to>
                                    </p:set>
                                    <p:animEffect transition="in" filter="fade">
                                      <p:cBhvr>
                                        <p:cTn id="77" dur="1000"/>
                                        <p:tgtEl>
                                          <p:spTgt spid="338">
                                            <p:txEl>
                                              <p:pRg st="6" end="6"/>
                                            </p:txEl>
                                          </p:spTgt>
                                        </p:tgtEl>
                                      </p:cBhvr>
                                    </p:animEffect>
                                  </p:childTnLst>
                                </p:cTn>
                              </p:par>
                            </p:childTnLst>
                          </p:cTn>
                        </p:par>
                      </p:childTnLst>
                    </p:cTn>
                  </p:par>
                  <p:par>
                    <p:cTn id="78" fill="hold">
                      <p:stCondLst>
                        <p:cond delay="indefinite"/>
                      </p:stCondLst>
                      <p:childTnLst>
                        <p:par>
                          <p:cTn id="79" fill="hold">
                            <p:stCondLst>
                              <p:cond delay="0"/>
                            </p:stCondLst>
                            <p:childTnLst>
                              <p:par>
                                <p:cTn id="80" presetID="10" presetClass="entr" presetSubtype="0" fill="hold" nodeType="clickEffect">
                                  <p:stCondLst>
                                    <p:cond delay="0"/>
                                  </p:stCondLst>
                                  <p:childTnLst>
                                    <p:set>
                                      <p:cBhvr>
                                        <p:cTn id="81" dur="1" fill="hold">
                                          <p:stCondLst>
                                            <p:cond delay="0"/>
                                          </p:stCondLst>
                                        </p:cTn>
                                        <p:tgtEl>
                                          <p:spTgt spid="338">
                                            <p:txEl>
                                              <p:pRg st="7" end="7"/>
                                            </p:txEl>
                                          </p:spTgt>
                                        </p:tgtEl>
                                        <p:attrNameLst>
                                          <p:attrName>style.visibility</p:attrName>
                                        </p:attrNameLst>
                                      </p:cBhvr>
                                      <p:to>
                                        <p:strVal val="visible"/>
                                      </p:to>
                                    </p:set>
                                    <p:animEffect transition="in" filter="fade">
                                      <p:cBhvr>
                                        <p:cTn id="82" dur="1000"/>
                                        <p:tgtEl>
                                          <p:spTgt spid="338">
                                            <p:txEl>
                                              <p:pRg st="7" end="7"/>
                                            </p:txEl>
                                          </p:spTgt>
                                        </p:tgtEl>
                                      </p:cBhvr>
                                    </p:animEffect>
                                  </p:childTnLst>
                                </p:cTn>
                              </p:par>
                            </p:childTnLst>
                          </p:cTn>
                        </p:par>
                      </p:childTnLst>
                    </p:cTn>
                  </p:par>
                  <p:par>
                    <p:cTn id="83" fill="hold">
                      <p:stCondLst>
                        <p:cond delay="indefinite"/>
                      </p:stCondLst>
                      <p:childTnLst>
                        <p:par>
                          <p:cTn id="84" fill="hold">
                            <p:stCondLst>
                              <p:cond delay="0"/>
                            </p:stCondLst>
                            <p:childTnLst>
                              <p:par>
                                <p:cTn id="85" presetID="10" presetClass="entr" presetSubtype="0" fill="hold" nodeType="clickEffect">
                                  <p:stCondLst>
                                    <p:cond delay="0"/>
                                  </p:stCondLst>
                                  <p:childTnLst>
                                    <p:set>
                                      <p:cBhvr>
                                        <p:cTn id="86" dur="1" fill="hold">
                                          <p:stCondLst>
                                            <p:cond delay="0"/>
                                          </p:stCondLst>
                                        </p:cTn>
                                        <p:tgtEl>
                                          <p:spTgt spid="338">
                                            <p:txEl>
                                              <p:pRg st="8" end="8"/>
                                            </p:txEl>
                                          </p:spTgt>
                                        </p:tgtEl>
                                        <p:attrNameLst>
                                          <p:attrName>style.visibility</p:attrName>
                                        </p:attrNameLst>
                                      </p:cBhvr>
                                      <p:to>
                                        <p:strVal val="visible"/>
                                      </p:to>
                                    </p:set>
                                    <p:animEffect transition="in" filter="fade">
                                      <p:cBhvr>
                                        <p:cTn id="87" dur="1000"/>
                                        <p:tgtEl>
                                          <p:spTgt spid="338">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342"/>
        <p:cNvGrpSpPr/>
        <p:nvPr/>
      </p:nvGrpSpPr>
      <p:grpSpPr>
        <a:xfrm>
          <a:off x="0" y="0"/>
          <a:ext cx="0" cy="0"/>
          <a:chOff x="0" y="0"/>
          <a:chExt cx="0" cy="0"/>
        </a:xfrm>
      </p:grpSpPr>
      <p:sp>
        <p:nvSpPr>
          <p:cNvPr id="343" name="Google Shape;343;p54"/>
          <p:cNvSpPr txBox="1">
            <a:spLocks noGrp="1"/>
          </p:cNvSpPr>
          <p:nvPr>
            <p:ph type="title"/>
          </p:nvPr>
        </p:nvSpPr>
        <p:spPr>
          <a:xfrm>
            <a:off x="677333" y="609600"/>
            <a:ext cx="8596800" cy="1320800"/>
          </a:xfrm>
          <a:prstGeom prst="rect">
            <a:avLst/>
          </a:prstGeom>
        </p:spPr>
        <p:txBody>
          <a:bodyPr spcFirstLastPara="1" wrap="square" lIns="91433" tIns="45700" rIns="91433" bIns="45700" anchor="t" anchorCtr="0">
            <a:noAutofit/>
          </a:bodyPr>
          <a:lstStyle/>
          <a:p>
            <a:r>
              <a:rPr lang="en"/>
              <a:t>Five year or more PhD</a:t>
            </a:r>
            <a:endParaRPr/>
          </a:p>
        </p:txBody>
      </p:sp>
      <p:sp>
        <p:nvSpPr>
          <p:cNvPr id="344" name="Google Shape;344;p54"/>
          <p:cNvSpPr txBox="1">
            <a:spLocks noGrp="1"/>
          </p:cNvSpPr>
          <p:nvPr>
            <p:ph type="body" idx="1"/>
          </p:nvPr>
        </p:nvSpPr>
        <p:spPr>
          <a:xfrm>
            <a:off x="677333" y="1696267"/>
            <a:ext cx="3969600" cy="4345200"/>
          </a:xfrm>
          <a:prstGeom prst="rect">
            <a:avLst/>
          </a:prstGeom>
        </p:spPr>
        <p:txBody>
          <a:bodyPr spcFirstLastPara="1" wrap="square" lIns="91433" tIns="45700" rIns="91433" bIns="45700" anchor="t" anchorCtr="0">
            <a:noAutofit/>
          </a:bodyPr>
          <a:lstStyle/>
          <a:p>
            <a:pPr marL="609585" indent="-397923">
              <a:spcBef>
                <a:spcPts val="1067"/>
              </a:spcBef>
              <a:buSzPts val="1100"/>
            </a:pPr>
            <a:r>
              <a:rPr lang="en"/>
              <a:t>1st/2nd year: courseworks</a:t>
            </a:r>
            <a:endParaRPr/>
          </a:p>
          <a:p>
            <a:pPr marL="609585" indent="-397923">
              <a:spcBef>
                <a:spcPts val="0"/>
              </a:spcBef>
              <a:buSzPts val="1100"/>
            </a:pPr>
            <a:r>
              <a:rPr lang="en"/>
              <a:t>3rd year: advancement</a:t>
            </a:r>
            <a:endParaRPr/>
          </a:p>
          <a:p>
            <a:pPr marL="1219170" lvl="1" indent="-397923">
              <a:spcBef>
                <a:spcPts val="0"/>
              </a:spcBef>
              <a:buSzPts val="1100"/>
            </a:pPr>
            <a:r>
              <a:rPr lang="en"/>
              <a:t>Demonstrate that you are ready to start thinking about dissertation</a:t>
            </a:r>
            <a:endParaRPr/>
          </a:p>
          <a:p>
            <a:pPr marL="1219170" lvl="1" indent="-397923">
              <a:spcBef>
                <a:spcPts val="0"/>
              </a:spcBef>
              <a:buSzPts val="1100"/>
            </a:pPr>
            <a:r>
              <a:rPr lang="en"/>
              <a:t>You obtain a master’s degree</a:t>
            </a:r>
            <a:endParaRPr/>
          </a:p>
          <a:p>
            <a:pPr marL="609585" indent="-397923">
              <a:spcBef>
                <a:spcPts val="0"/>
              </a:spcBef>
              <a:buSzPts val="1100"/>
            </a:pPr>
            <a:r>
              <a:rPr lang="en"/>
              <a:t>4th year: dissertation proposal</a:t>
            </a:r>
            <a:endParaRPr/>
          </a:p>
          <a:p>
            <a:pPr marL="1219170" lvl="1" indent="-397923">
              <a:spcBef>
                <a:spcPts val="0"/>
              </a:spcBef>
              <a:buSzPts val="1100"/>
            </a:pPr>
            <a:r>
              <a:rPr lang="en"/>
              <a:t>Write a research proposal for what your dissertation will be about</a:t>
            </a:r>
            <a:endParaRPr/>
          </a:p>
          <a:p>
            <a:pPr marL="609585" indent="-397923">
              <a:spcBef>
                <a:spcPts val="0"/>
              </a:spcBef>
              <a:buSzPts val="1100"/>
            </a:pPr>
            <a:r>
              <a:rPr lang="en"/>
              <a:t>5th year: write your dissertation</a:t>
            </a:r>
            <a:endParaRPr/>
          </a:p>
          <a:p>
            <a:pPr marL="609585" indent="-397923">
              <a:spcBef>
                <a:spcPts val="0"/>
              </a:spcBef>
              <a:buSzPts val="1100"/>
            </a:pPr>
            <a:r>
              <a:rPr lang="en"/>
              <a:t>Also 5th year: apply for jobs!  </a:t>
            </a:r>
            <a:endParaRPr/>
          </a:p>
        </p:txBody>
      </p:sp>
      <p:sp>
        <p:nvSpPr>
          <p:cNvPr id="345" name="Google Shape;345;p54"/>
          <p:cNvSpPr txBox="1">
            <a:spLocks noGrp="1"/>
          </p:cNvSpPr>
          <p:nvPr>
            <p:ph type="body" idx="1"/>
          </p:nvPr>
        </p:nvSpPr>
        <p:spPr>
          <a:xfrm>
            <a:off x="5191900" y="1696267"/>
            <a:ext cx="3969600" cy="4345200"/>
          </a:xfrm>
          <a:prstGeom prst="rect">
            <a:avLst/>
          </a:prstGeom>
        </p:spPr>
        <p:txBody>
          <a:bodyPr spcFirstLastPara="1" wrap="square" lIns="91433" tIns="45700" rIns="91433" bIns="45700" anchor="t" anchorCtr="0">
            <a:noAutofit/>
          </a:bodyPr>
          <a:lstStyle/>
          <a:p>
            <a:pPr marL="609585" indent="-397923">
              <a:spcBef>
                <a:spcPts val="1067"/>
              </a:spcBef>
              <a:buSzPts val="1100"/>
            </a:pPr>
            <a:r>
              <a:rPr lang="en"/>
              <a:t>Pros</a:t>
            </a:r>
            <a:endParaRPr/>
          </a:p>
          <a:p>
            <a:pPr marL="1219170" lvl="1" indent="-397923">
              <a:spcBef>
                <a:spcPts val="0"/>
              </a:spcBef>
              <a:buSzPts val="1100"/>
            </a:pPr>
            <a:r>
              <a:rPr lang="en"/>
              <a:t>Many programs are funded all the way through til the end (no worries about money)</a:t>
            </a:r>
            <a:endParaRPr/>
          </a:p>
          <a:p>
            <a:pPr marL="1219170" lvl="1" indent="-397923">
              <a:spcBef>
                <a:spcPts val="0"/>
              </a:spcBef>
              <a:buSzPts val="1100"/>
            </a:pPr>
            <a:r>
              <a:rPr lang="en"/>
              <a:t>Get a master’s without actually paying out of pocket</a:t>
            </a:r>
            <a:endParaRPr/>
          </a:p>
          <a:p>
            <a:pPr marL="1219170" lvl="1" indent="-397923">
              <a:spcBef>
                <a:spcPts val="0"/>
              </a:spcBef>
              <a:buSzPts val="1100"/>
            </a:pPr>
            <a:r>
              <a:rPr lang="en"/>
              <a:t>Teaching experience is included with funding</a:t>
            </a:r>
            <a:endParaRPr/>
          </a:p>
          <a:p>
            <a:pPr marL="609585" indent="-397923">
              <a:spcBef>
                <a:spcPts val="0"/>
              </a:spcBef>
              <a:buSzPts val="1100"/>
            </a:pPr>
            <a:r>
              <a:rPr lang="en"/>
              <a:t>Cons</a:t>
            </a:r>
            <a:endParaRPr/>
          </a:p>
          <a:p>
            <a:pPr marL="1219170" lvl="1" indent="-397923">
              <a:spcBef>
                <a:spcPts val="0"/>
              </a:spcBef>
              <a:buSzPts val="1100"/>
            </a:pPr>
            <a:r>
              <a:rPr lang="en"/>
              <a:t>Too long… </a:t>
            </a:r>
            <a:endParaRPr/>
          </a:p>
          <a:p>
            <a:pPr marL="1219170" lvl="1" indent="-397923">
              <a:spcBef>
                <a:spcPts val="0"/>
              </a:spcBef>
              <a:buSzPts val="1100"/>
            </a:pPr>
            <a:r>
              <a:rPr lang="en"/>
              <a:t>Money is not that great…</a:t>
            </a:r>
            <a:endParaRPr/>
          </a:p>
          <a:p>
            <a:pPr marL="1219170" lvl="1" indent="-397923">
              <a:spcBef>
                <a:spcPts val="0"/>
              </a:spcBef>
              <a:buSzPts val="1100"/>
            </a:pPr>
            <a:endParaRPr/>
          </a:p>
        </p:txBody>
      </p:sp>
    </p:spTree>
    <p:extLst>
      <p:ext uri="{BB962C8B-B14F-4D97-AF65-F5344CB8AC3E}">
        <p14:creationId xmlns:p14="http://schemas.microsoft.com/office/powerpoint/2010/main" val="15268388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44">
                                            <p:txEl>
                                              <p:pRg st="0" end="0"/>
                                            </p:txEl>
                                          </p:spTgt>
                                        </p:tgtEl>
                                        <p:attrNameLst>
                                          <p:attrName>style.visibility</p:attrName>
                                        </p:attrNameLst>
                                      </p:cBhvr>
                                      <p:to>
                                        <p:strVal val="visible"/>
                                      </p:to>
                                    </p:set>
                                    <p:animEffect transition="in" filter="fade">
                                      <p:cBhvr>
                                        <p:cTn id="7" dur="1000"/>
                                        <p:tgtEl>
                                          <p:spTgt spid="34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44">
                                            <p:txEl>
                                              <p:pRg st="1" end="1"/>
                                            </p:txEl>
                                          </p:spTgt>
                                        </p:tgtEl>
                                        <p:attrNameLst>
                                          <p:attrName>style.visibility</p:attrName>
                                        </p:attrNameLst>
                                      </p:cBhvr>
                                      <p:to>
                                        <p:strVal val="visible"/>
                                      </p:to>
                                    </p:set>
                                    <p:animEffect transition="in" filter="fade">
                                      <p:cBhvr>
                                        <p:cTn id="12" dur="1000"/>
                                        <p:tgtEl>
                                          <p:spTgt spid="34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44">
                                            <p:txEl>
                                              <p:pRg st="2" end="2"/>
                                            </p:txEl>
                                          </p:spTgt>
                                        </p:tgtEl>
                                        <p:attrNameLst>
                                          <p:attrName>style.visibility</p:attrName>
                                        </p:attrNameLst>
                                      </p:cBhvr>
                                      <p:to>
                                        <p:strVal val="visible"/>
                                      </p:to>
                                    </p:set>
                                    <p:animEffect transition="in" filter="fade">
                                      <p:cBhvr>
                                        <p:cTn id="17" dur="1000"/>
                                        <p:tgtEl>
                                          <p:spTgt spid="34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44">
                                            <p:txEl>
                                              <p:pRg st="3" end="3"/>
                                            </p:txEl>
                                          </p:spTgt>
                                        </p:tgtEl>
                                        <p:attrNameLst>
                                          <p:attrName>style.visibility</p:attrName>
                                        </p:attrNameLst>
                                      </p:cBhvr>
                                      <p:to>
                                        <p:strVal val="visible"/>
                                      </p:to>
                                    </p:set>
                                    <p:animEffect transition="in" filter="fade">
                                      <p:cBhvr>
                                        <p:cTn id="22" dur="1000"/>
                                        <p:tgtEl>
                                          <p:spTgt spid="34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44">
                                            <p:txEl>
                                              <p:pRg st="4" end="4"/>
                                            </p:txEl>
                                          </p:spTgt>
                                        </p:tgtEl>
                                        <p:attrNameLst>
                                          <p:attrName>style.visibility</p:attrName>
                                        </p:attrNameLst>
                                      </p:cBhvr>
                                      <p:to>
                                        <p:strVal val="visible"/>
                                      </p:to>
                                    </p:set>
                                    <p:animEffect transition="in" filter="fade">
                                      <p:cBhvr>
                                        <p:cTn id="27" dur="1000"/>
                                        <p:tgtEl>
                                          <p:spTgt spid="344">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44">
                                            <p:txEl>
                                              <p:pRg st="5" end="5"/>
                                            </p:txEl>
                                          </p:spTgt>
                                        </p:tgtEl>
                                        <p:attrNameLst>
                                          <p:attrName>style.visibility</p:attrName>
                                        </p:attrNameLst>
                                      </p:cBhvr>
                                      <p:to>
                                        <p:strVal val="visible"/>
                                      </p:to>
                                    </p:set>
                                    <p:animEffect transition="in" filter="fade">
                                      <p:cBhvr>
                                        <p:cTn id="32" dur="1000"/>
                                        <p:tgtEl>
                                          <p:spTgt spid="344">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44">
                                            <p:txEl>
                                              <p:pRg st="6" end="6"/>
                                            </p:txEl>
                                          </p:spTgt>
                                        </p:tgtEl>
                                        <p:attrNameLst>
                                          <p:attrName>style.visibility</p:attrName>
                                        </p:attrNameLst>
                                      </p:cBhvr>
                                      <p:to>
                                        <p:strVal val="visible"/>
                                      </p:to>
                                    </p:set>
                                    <p:animEffect transition="in" filter="fade">
                                      <p:cBhvr>
                                        <p:cTn id="37" dur="1000"/>
                                        <p:tgtEl>
                                          <p:spTgt spid="344">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344">
                                            <p:txEl>
                                              <p:pRg st="7" end="7"/>
                                            </p:txEl>
                                          </p:spTgt>
                                        </p:tgtEl>
                                        <p:attrNameLst>
                                          <p:attrName>style.visibility</p:attrName>
                                        </p:attrNameLst>
                                      </p:cBhvr>
                                      <p:to>
                                        <p:strVal val="visible"/>
                                      </p:to>
                                    </p:set>
                                    <p:animEffect transition="in" filter="fade">
                                      <p:cBhvr>
                                        <p:cTn id="42" dur="1000"/>
                                        <p:tgtEl>
                                          <p:spTgt spid="344">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345">
                                            <p:txEl>
                                              <p:pRg st="0" end="0"/>
                                            </p:txEl>
                                          </p:spTgt>
                                        </p:tgtEl>
                                        <p:attrNameLst>
                                          <p:attrName>style.visibility</p:attrName>
                                        </p:attrNameLst>
                                      </p:cBhvr>
                                      <p:to>
                                        <p:strVal val="visible"/>
                                      </p:to>
                                    </p:set>
                                    <p:animEffect transition="in" filter="fade">
                                      <p:cBhvr>
                                        <p:cTn id="47" dur="1000"/>
                                        <p:tgtEl>
                                          <p:spTgt spid="345">
                                            <p:txEl>
                                              <p:pRg st="0" end="0"/>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345">
                                            <p:txEl>
                                              <p:pRg st="1" end="1"/>
                                            </p:txEl>
                                          </p:spTgt>
                                        </p:tgtEl>
                                        <p:attrNameLst>
                                          <p:attrName>style.visibility</p:attrName>
                                        </p:attrNameLst>
                                      </p:cBhvr>
                                      <p:to>
                                        <p:strVal val="visible"/>
                                      </p:to>
                                    </p:set>
                                    <p:animEffect transition="in" filter="fade">
                                      <p:cBhvr>
                                        <p:cTn id="52" dur="1000"/>
                                        <p:tgtEl>
                                          <p:spTgt spid="345">
                                            <p:txEl>
                                              <p:pRg st="1" end="1"/>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345">
                                            <p:txEl>
                                              <p:pRg st="2" end="2"/>
                                            </p:txEl>
                                          </p:spTgt>
                                        </p:tgtEl>
                                        <p:attrNameLst>
                                          <p:attrName>style.visibility</p:attrName>
                                        </p:attrNameLst>
                                      </p:cBhvr>
                                      <p:to>
                                        <p:strVal val="visible"/>
                                      </p:to>
                                    </p:set>
                                    <p:animEffect transition="in" filter="fade">
                                      <p:cBhvr>
                                        <p:cTn id="57" dur="1000"/>
                                        <p:tgtEl>
                                          <p:spTgt spid="345">
                                            <p:txEl>
                                              <p:pRg st="2" end="2"/>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nodeType="clickEffect">
                                  <p:stCondLst>
                                    <p:cond delay="0"/>
                                  </p:stCondLst>
                                  <p:childTnLst>
                                    <p:set>
                                      <p:cBhvr>
                                        <p:cTn id="61" dur="1" fill="hold">
                                          <p:stCondLst>
                                            <p:cond delay="0"/>
                                          </p:stCondLst>
                                        </p:cTn>
                                        <p:tgtEl>
                                          <p:spTgt spid="345">
                                            <p:txEl>
                                              <p:pRg st="3" end="3"/>
                                            </p:txEl>
                                          </p:spTgt>
                                        </p:tgtEl>
                                        <p:attrNameLst>
                                          <p:attrName>style.visibility</p:attrName>
                                        </p:attrNameLst>
                                      </p:cBhvr>
                                      <p:to>
                                        <p:strVal val="visible"/>
                                      </p:to>
                                    </p:set>
                                    <p:animEffect transition="in" filter="fade">
                                      <p:cBhvr>
                                        <p:cTn id="62" dur="1000"/>
                                        <p:tgtEl>
                                          <p:spTgt spid="345">
                                            <p:txEl>
                                              <p:pRg st="3" end="3"/>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nodeType="clickEffect">
                                  <p:stCondLst>
                                    <p:cond delay="0"/>
                                  </p:stCondLst>
                                  <p:childTnLst>
                                    <p:set>
                                      <p:cBhvr>
                                        <p:cTn id="66" dur="1" fill="hold">
                                          <p:stCondLst>
                                            <p:cond delay="0"/>
                                          </p:stCondLst>
                                        </p:cTn>
                                        <p:tgtEl>
                                          <p:spTgt spid="345">
                                            <p:txEl>
                                              <p:pRg st="4" end="4"/>
                                            </p:txEl>
                                          </p:spTgt>
                                        </p:tgtEl>
                                        <p:attrNameLst>
                                          <p:attrName>style.visibility</p:attrName>
                                        </p:attrNameLst>
                                      </p:cBhvr>
                                      <p:to>
                                        <p:strVal val="visible"/>
                                      </p:to>
                                    </p:set>
                                    <p:animEffect transition="in" filter="fade">
                                      <p:cBhvr>
                                        <p:cTn id="67" dur="1000"/>
                                        <p:tgtEl>
                                          <p:spTgt spid="345">
                                            <p:txEl>
                                              <p:pRg st="4" end="4"/>
                                            </p:txEl>
                                          </p:spTgt>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nodeType="clickEffect">
                                  <p:stCondLst>
                                    <p:cond delay="0"/>
                                  </p:stCondLst>
                                  <p:childTnLst>
                                    <p:set>
                                      <p:cBhvr>
                                        <p:cTn id="71" dur="1" fill="hold">
                                          <p:stCondLst>
                                            <p:cond delay="0"/>
                                          </p:stCondLst>
                                        </p:cTn>
                                        <p:tgtEl>
                                          <p:spTgt spid="345">
                                            <p:txEl>
                                              <p:pRg st="5" end="5"/>
                                            </p:txEl>
                                          </p:spTgt>
                                        </p:tgtEl>
                                        <p:attrNameLst>
                                          <p:attrName>style.visibility</p:attrName>
                                        </p:attrNameLst>
                                      </p:cBhvr>
                                      <p:to>
                                        <p:strVal val="visible"/>
                                      </p:to>
                                    </p:set>
                                    <p:animEffect transition="in" filter="fade">
                                      <p:cBhvr>
                                        <p:cTn id="72" dur="1000"/>
                                        <p:tgtEl>
                                          <p:spTgt spid="345">
                                            <p:txEl>
                                              <p:pRg st="5" end="5"/>
                                            </p:txEl>
                                          </p:spTgt>
                                        </p:tgtEl>
                                      </p:cBhvr>
                                    </p:animEffect>
                                  </p:childTnLst>
                                </p:cTn>
                              </p:par>
                            </p:childTnLst>
                          </p:cTn>
                        </p:par>
                      </p:childTnLst>
                    </p:cTn>
                  </p:par>
                  <p:par>
                    <p:cTn id="73" fill="hold">
                      <p:stCondLst>
                        <p:cond delay="indefinite"/>
                      </p:stCondLst>
                      <p:childTnLst>
                        <p:par>
                          <p:cTn id="74" fill="hold">
                            <p:stCondLst>
                              <p:cond delay="0"/>
                            </p:stCondLst>
                            <p:childTnLst>
                              <p:par>
                                <p:cTn id="75" presetID="10" presetClass="entr" presetSubtype="0" fill="hold" nodeType="clickEffect">
                                  <p:stCondLst>
                                    <p:cond delay="0"/>
                                  </p:stCondLst>
                                  <p:childTnLst>
                                    <p:set>
                                      <p:cBhvr>
                                        <p:cTn id="76" dur="1" fill="hold">
                                          <p:stCondLst>
                                            <p:cond delay="0"/>
                                          </p:stCondLst>
                                        </p:cTn>
                                        <p:tgtEl>
                                          <p:spTgt spid="345">
                                            <p:txEl>
                                              <p:pRg st="6" end="6"/>
                                            </p:txEl>
                                          </p:spTgt>
                                        </p:tgtEl>
                                        <p:attrNameLst>
                                          <p:attrName>style.visibility</p:attrName>
                                        </p:attrNameLst>
                                      </p:cBhvr>
                                      <p:to>
                                        <p:strVal val="visible"/>
                                      </p:to>
                                    </p:set>
                                    <p:animEffect transition="in" filter="fade">
                                      <p:cBhvr>
                                        <p:cTn id="77" dur="1000"/>
                                        <p:tgtEl>
                                          <p:spTgt spid="34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49"/>
        <p:cNvGrpSpPr/>
        <p:nvPr/>
      </p:nvGrpSpPr>
      <p:grpSpPr>
        <a:xfrm>
          <a:off x="0" y="0"/>
          <a:ext cx="0" cy="0"/>
          <a:chOff x="0" y="0"/>
          <a:chExt cx="0" cy="0"/>
        </a:xfrm>
      </p:grpSpPr>
      <p:sp>
        <p:nvSpPr>
          <p:cNvPr id="350" name="Google Shape;350;p55"/>
          <p:cNvSpPr txBox="1">
            <a:spLocks noGrp="1"/>
          </p:cNvSpPr>
          <p:nvPr>
            <p:ph type="title"/>
          </p:nvPr>
        </p:nvSpPr>
        <p:spPr>
          <a:xfrm>
            <a:off x="677333" y="609600"/>
            <a:ext cx="8596800" cy="1320800"/>
          </a:xfrm>
          <a:prstGeom prst="rect">
            <a:avLst/>
          </a:prstGeom>
        </p:spPr>
        <p:txBody>
          <a:bodyPr spcFirstLastPara="1" wrap="square" lIns="91433" tIns="45700" rIns="91433" bIns="45700" anchor="t" anchorCtr="0">
            <a:noAutofit/>
          </a:bodyPr>
          <a:lstStyle/>
          <a:p>
            <a:r>
              <a:rPr lang="en"/>
              <a:t>Part-time PhD</a:t>
            </a:r>
            <a:endParaRPr/>
          </a:p>
        </p:txBody>
      </p:sp>
      <p:sp>
        <p:nvSpPr>
          <p:cNvPr id="351" name="Google Shape;351;p55"/>
          <p:cNvSpPr txBox="1">
            <a:spLocks noGrp="1"/>
          </p:cNvSpPr>
          <p:nvPr>
            <p:ph type="body" idx="1"/>
          </p:nvPr>
        </p:nvSpPr>
        <p:spPr>
          <a:xfrm>
            <a:off x="677333" y="1413569"/>
            <a:ext cx="8596800" cy="4628000"/>
          </a:xfrm>
          <a:prstGeom prst="rect">
            <a:avLst/>
          </a:prstGeom>
        </p:spPr>
        <p:txBody>
          <a:bodyPr spcFirstLastPara="1" wrap="square" lIns="91433" tIns="45700" rIns="91433" bIns="45700" anchor="t" anchorCtr="0">
            <a:noAutofit/>
          </a:bodyPr>
          <a:lstStyle/>
          <a:p>
            <a:pPr marL="0" indent="0">
              <a:spcBef>
                <a:spcPts val="1067"/>
              </a:spcBef>
              <a:buNone/>
            </a:pPr>
            <a:r>
              <a:rPr lang="en"/>
              <a:t>Why a part-time PhD?</a:t>
            </a:r>
            <a:endParaRPr/>
          </a:p>
          <a:p>
            <a:pPr marL="609585" indent="-397923">
              <a:spcBef>
                <a:spcPts val="1067"/>
              </a:spcBef>
              <a:buSzPts val="1100"/>
            </a:pPr>
            <a:r>
              <a:rPr lang="en"/>
              <a:t>Unfunded… Working part-time and doing a PhD part-time.</a:t>
            </a:r>
            <a:endParaRPr/>
          </a:p>
          <a:p>
            <a:pPr marL="0" indent="0">
              <a:spcBef>
                <a:spcPts val="1067"/>
              </a:spcBef>
              <a:buNone/>
            </a:pPr>
            <a:r>
              <a:rPr lang="en"/>
              <a:t>Pros</a:t>
            </a:r>
            <a:endParaRPr/>
          </a:p>
          <a:p>
            <a:pPr marL="609585" indent="-397923">
              <a:spcBef>
                <a:spcPts val="1067"/>
              </a:spcBef>
              <a:buSzPts val="1100"/>
            </a:pPr>
            <a:r>
              <a:rPr lang="en"/>
              <a:t>PhD doesn’t consume your life! You have a life outside of PhD!</a:t>
            </a:r>
            <a:endParaRPr/>
          </a:p>
          <a:p>
            <a:pPr marL="0" indent="0">
              <a:spcBef>
                <a:spcPts val="1067"/>
              </a:spcBef>
              <a:buNone/>
            </a:pPr>
            <a:r>
              <a:rPr lang="en"/>
              <a:t>Cons</a:t>
            </a:r>
            <a:endParaRPr/>
          </a:p>
          <a:p>
            <a:pPr marL="609585" indent="-397923">
              <a:spcBef>
                <a:spcPts val="1067"/>
              </a:spcBef>
              <a:buSzPts val="1100"/>
            </a:pPr>
            <a:r>
              <a:rPr lang="en"/>
              <a:t>No money left in general…</a:t>
            </a:r>
            <a:endParaRPr/>
          </a:p>
          <a:p>
            <a:pPr marL="609585" indent="-397923">
              <a:spcBef>
                <a:spcPts val="0"/>
              </a:spcBef>
              <a:buSzPts val="1100"/>
            </a:pPr>
            <a:r>
              <a:rPr lang="en"/>
              <a:t>It could take forever...</a:t>
            </a:r>
            <a:endParaRPr/>
          </a:p>
          <a:p>
            <a:pPr marL="0" indent="0">
              <a:spcBef>
                <a:spcPts val="1067"/>
              </a:spcBef>
              <a:buNone/>
            </a:pPr>
            <a:endParaRPr/>
          </a:p>
        </p:txBody>
      </p:sp>
    </p:spTree>
    <p:extLst>
      <p:ext uri="{BB962C8B-B14F-4D97-AF65-F5344CB8AC3E}">
        <p14:creationId xmlns:p14="http://schemas.microsoft.com/office/powerpoint/2010/main" val="19333544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51">
                                            <p:txEl>
                                              <p:pRg st="0" end="0"/>
                                            </p:txEl>
                                          </p:spTgt>
                                        </p:tgtEl>
                                        <p:attrNameLst>
                                          <p:attrName>style.visibility</p:attrName>
                                        </p:attrNameLst>
                                      </p:cBhvr>
                                      <p:to>
                                        <p:strVal val="visible"/>
                                      </p:to>
                                    </p:set>
                                    <p:animEffect transition="in" filter="fade">
                                      <p:cBhvr>
                                        <p:cTn id="7" dur="1000"/>
                                        <p:tgtEl>
                                          <p:spTgt spid="35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51">
                                            <p:txEl>
                                              <p:pRg st="1" end="1"/>
                                            </p:txEl>
                                          </p:spTgt>
                                        </p:tgtEl>
                                        <p:attrNameLst>
                                          <p:attrName>style.visibility</p:attrName>
                                        </p:attrNameLst>
                                      </p:cBhvr>
                                      <p:to>
                                        <p:strVal val="visible"/>
                                      </p:to>
                                    </p:set>
                                    <p:animEffect transition="in" filter="fade">
                                      <p:cBhvr>
                                        <p:cTn id="12" dur="1000"/>
                                        <p:tgtEl>
                                          <p:spTgt spid="35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51">
                                            <p:txEl>
                                              <p:pRg st="2" end="2"/>
                                            </p:txEl>
                                          </p:spTgt>
                                        </p:tgtEl>
                                        <p:attrNameLst>
                                          <p:attrName>style.visibility</p:attrName>
                                        </p:attrNameLst>
                                      </p:cBhvr>
                                      <p:to>
                                        <p:strVal val="visible"/>
                                      </p:to>
                                    </p:set>
                                    <p:animEffect transition="in" filter="fade">
                                      <p:cBhvr>
                                        <p:cTn id="17" dur="1000"/>
                                        <p:tgtEl>
                                          <p:spTgt spid="35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51">
                                            <p:txEl>
                                              <p:pRg st="3" end="3"/>
                                            </p:txEl>
                                          </p:spTgt>
                                        </p:tgtEl>
                                        <p:attrNameLst>
                                          <p:attrName>style.visibility</p:attrName>
                                        </p:attrNameLst>
                                      </p:cBhvr>
                                      <p:to>
                                        <p:strVal val="visible"/>
                                      </p:to>
                                    </p:set>
                                    <p:animEffect transition="in" filter="fade">
                                      <p:cBhvr>
                                        <p:cTn id="22" dur="1000"/>
                                        <p:tgtEl>
                                          <p:spTgt spid="351">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51">
                                            <p:txEl>
                                              <p:pRg st="4" end="4"/>
                                            </p:txEl>
                                          </p:spTgt>
                                        </p:tgtEl>
                                        <p:attrNameLst>
                                          <p:attrName>style.visibility</p:attrName>
                                        </p:attrNameLst>
                                      </p:cBhvr>
                                      <p:to>
                                        <p:strVal val="visible"/>
                                      </p:to>
                                    </p:set>
                                    <p:animEffect transition="in" filter="fade">
                                      <p:cBhvr>
                                        <p:cTn id="27" dur="1000"/>
                                        <p:tgtEl>
                                          <p:spTgt spid="351">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51">
                                            <p:txEl>
                                              <p:pRg st="5" end="5"/>
                                            </p:txEl>
                                          </p:spTgt>
                                        </p:tgtEl>
                                        <p:attrNameLst>
                                          <p:attrName>style.visibility</p:attrName>
                                        </p:attrNameLst>
                                      </p:cBhvr>
                                      <p:to>
                                        <p:strVal val="visible"/>
                                      </p:to>
                                    </p:set>
                                    <p:animEffect transition="in" filter="fade">
                                      <p:cBhvr>
                                        <p:cTn id="32" dur="1000"/>
                                        <p:tgtEl>
                                          <p:spTgt spid="351">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51">
                                            <p:txEl>
                                              <p:pRg st="6" end="6"/>
                                            </p:txEl>
                                          </p:spTgt>
                                        </p:tgtEl>
                                        <p:attrNameLst>
                                          <p:attrName>style.visibility</p:attrName>
                                        </p:attrNameLst>
                                      </p:cBhvr>
                                      <p:to>
                                        <p:strVal val="visible"/>
                                      </p:to>
                                    </p:set>
                                    <p:animEffect transition="in" filter="fade">
                                      <p:cBhvr>
                                        <p:cTn id="37" dur="1000"/>
                                        <p:tgtEl>
                                          <p:spTgt spid="351">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355"/>
        <p:cNvGrpSpPr/>
        <p:nvPr/>
      </p:nvGrpSpPr>
      <p:grpSpPr>
        <a:xfrm>
          <a:off x="0" y="0"/>
          <a:ext cx="0" cy="0"/>
          <a:chOff x="0" y="0"/>
          <a:chExt cx="0" cy="0"/>
        </a:xfrm>
      </p:grpSpPr>
      <p:sp>
        <p:nvSpPr>
          <p:cNvPr id="356" name="Google Shape;356;p56"/>
          <p:cNvSpPr txBox="1">
            <a:spLocks noGrp="1"/>
          </p:cNvSpPr>
          <p:nvPr>
            <p:ph type="title"/>
          </p:nvPr>
        </p:nvSpPr>
        <p:spPr>
          <a:xfrm>
            <a:off x="677333" y="609600"/>
            <a:ext cx="8596800" cy="1320800"/>
          </a:xfrm>
          <a:prstGeom prst="rect">
            <a:avLst/>
          </a:prstGeom>
        </p:spPr>
        <p:txBody>
          <a:bodyPr spcFirstLastPara="1" wrap="square" lIns="91433" tIns="45700" rIns="91433" bIns="45700" anchor="t" anchorCtr="0">
            <a:noAutofit/>
          </a:bodyPr>
          <a:lstStyle/>
          <a:p>
            <a:r>
              <a:rPr lang="en"/>
              <a:t>In general, 5 year long PhDs have a better chance of a job than 3 year long PhDs...</a:t>
            </a:r>
            <a:endParaRPr/>
          </a:p>
        </p:txBody>
      </p:sp>
      <p:sp>
        <p:nvSpPr>
          <p:cNvPr id="357" name="Google Shape;357;p56"/>
          <p:cNvSpPr txBox="1">
            <a:spLocks noGrp="1"/>
          </p:cNvSpPr>
          <p:nvPr>
            <p:ph type="body" idx="1"/>
          </p:nvPr>
        </p:nvSpPr>
        <p:spPr>
          <a:xfrm>
            <a:off x="677333" y="2160589"/>
            <a:ext cx="8596800" cy="3880800"/>
          </a:xfrm>
          <a:prstGeom prst="rect">
            <a:avLst/>
          </a:prstGeom>
        </p:spPr>
        <p:txBody>
          <a:bodyPr spcFirstLastPara="1" wrap="square" lIns="91433" tIns="45700" rIns="91433" bIns="45700" anchor="t" anchorCtr="0">
            <a:noAutofit/>
          </a:bodyPr>
          <a:lstStyle/>
          <a:p>
            <a:pPr marL="0" indent="0">
              <a:spcBef>
                <a:spcPts val="1067"/>
              </a:spcBef>
              <a:buNone/>
            </a:pPr>
            <a:r>
              <a:rPr lang="en"/>
              <a:t>Why?</a:t>
            </a:r>
            <a:endParaRPr/>
          </a:p>
          <a:p>
            <a:pPr marL="609585" indent="-397923">
              <a:spcBef>
                <a:spcPts val="1067"/>
              </a:spcBef>
              <a:buSzPts val="1100"/>
            </a:pPr>
            <a:r>
              <a:rPr lang="en"/>
              <a:t>More teaching experience</a:t>
            </a:r>
            <a:endParaRPr/>
          </a:p>
          <a:p>
            <a:pPr marL="0" indent="0">
              <a:spcBef>
                <a:spcPts val="1067"/>
              </a:spcBef>
              <a:buNone/>
            </a:pPr>
            <a:endParaRPr/>
          </a:p>
          <a:p>
            <a:pPr marL="609585" indent="-397923">
              <a:spcBef>
                <a:spcPts val="1067"/>
              </a:spcBef>
              <a:buSzPts val="1100"/>
            </a:pPr>
            <a:r>
              <a:rPr lang="en"/>
              <a:t>Broader background knowledge (could teach more courses)</a:t>
            </a:r>
            <a:endParaRPr/>
          </a:p>
          <a:p>
            <a:pPr marL="0" indent="0">
              <a:spcBef>
                <a:spcPts val="1067"/>
              </a:spcBef>
              <a:buNone/>
            </a:pPr>
            <a:endParaRPr/>
          </a:p>
          <a:p>
            <a:pPr marL="609585" indent="-397923">
              <a:spcBef>
                <a:spcPts val="1067"/>
              </a:spcBef>
              <a:buSzPts val="1100"/>
            </a:pPr>
            <a:r>
              <a:rPr lang="en"/>
              <a:t>More time to get things published before finishing PhD</a:t>
            </a:r>
            <a:endParaRPr/>
          </a:p>
          <a:p>
            <a:pPr marL="0" indent="0">
              <a:spcBef>
                <a:spcPts val="1067"/>
              </a:spcBef>
              <a:buNone/>
            </a:pPr>
            <a:endParaRPr/>
          </a:p>
          <a:p>
            <a:pPr marL="609585" indent="-397923">
              <a:spcBef>
                <a:spcPts val="1067"/>
              </a:spcBef>
              <a:buSzPts val="1100"/>
            </a:pPr>
            <a:r>
              <a:rPr lang="en"/>
              <a:t>More time to prepare job applications</a:t>
            </a:r>
            <a:endParaRPr/>
          </a:p>
          <a:p>
            <a:pPr marL="609585" indent="0">
              <a:spcBef>
                <a:spcPts val="1067"/>
              </a:spcBef>
              <a:buNone/>
            </a:pPr>
            <a:endParaRPr/>
          </a:p>
        </p:txBody>
      </p:sp>
    </p:spTree>
    <p:extLst>
      <p:ext uri="{BB962C8B-B14F-4D97-AF65-F5344CB8AC3E}">
        <p14:creationId xmlns:p14="http://schemas.microsoft.com/office/powerpoint/2010/main" val="20196013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57">
                                            <p:txEl>
                                              <p:pRg st="0" end="0"/>
                                            </p:txEl>
                                          </p:spTgt>
                                        </p:tgtEl>
                                        <p:attrNameLst>
                                          <p:attrName>style.visibility</p:attrName>
                                        </p:attrNameLst>
                                      </p:cBhvr>
                                      <p:to>
                                        <p:strVal val="visible"/>
                                      </p:to>
                                    </p:set>
                                    <p:animEffect transition="in" filter="fade">
                                      <p:cBhvr>
                                        <p:cTn id="7" dur="1000"/>
                                        <p:tgtEl>
                                          <p:spTgt spid="35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57">
                                            <p:txEl>
                                              <p:pRg st="1" end="1"/>
                                            </p:txEl>
                                          </p:spTgt>
                                        </p:tgtEl>
                                        <p:attrNameLst>
                                          <p:attrName>style.visibility</p:attrName>
                                        </p:attrNameLst>
                                      </p:cBhvr>
                                      <p:to>
                                        <p:strVal val="visible"/>
                                      </p:to>
                                    </p:set>
                                    <p:animEffect transition="in" filter="fade">
                                      <p:cBhvr>
                                        <p:cTn id="12" dur="1000"/>
                                        <p:tgtEl>
                                          <p:spTgt spid="35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57">
                                            <p:txEl>
                                              <p:pRg st="3" end="3"/>
                                            </p:txEl>
                                          </p:spTgt>
                                        </p:tgtEl>
                                        <p:attrNameLst>
                                          <p:attrName>style.visibility</p:attrName>
                                        </p:attrNameLst>
                                      </p:cBhvr>
                                      <p:to>
                                        <p:strVal val="visible"/>
                                      </p:to>
                                    </p:set>
                                    <p:animEffect transition="in" filter="fade">
                                      <p:cBhvr>
                                        <p:cTn id="17" dur="1000"/>
                                        <p:tgtEl>
                                          <p:spTgt spid="357">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57">
                                            <p:txEl>
                                              <p:pRg st="5" end="5"/>
                                            </p:txEl>
                                          </p:spTgt>
                                        </p:tgtEl>
                                        <p:attrNameLst>
                                          <p:attrName>style.visibility</p:attrName>
                                        </p:attrNameLst>
                                      </p:cBhvr>
                                      <p:to>
                                        <p:strVal val="visible"/>
                                      </p:to>
                                    </p:set>
                                    <p:animEffect transition="in" filter="fade">
                                      <p:cBhvr>
                                        <p:cTn id="22" dur="1000"/>
                                        <p:tgtEl>
                                          <p:spTgt spid="357">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57">
                                            <p:txEl>
                                              <p:pRg st="7" end="7"/>
                                            </p:txEl>
                                          </p:spTgt>
                                        </p:tgtEl>
                                        <p:attrNameLst>
                                          <p:attrName>style.visibility</p:attrName>
                                        </p:attrNameLst>
                                      </p:cBhvr>
                                      <p:to>
                                        <p:strVal val="visible"/>
                                      </p:to>
                                    </p:set>
                                    <p:animEffect transition="in" filter="fade">
                                      <p:cBhvr>
                                        <p:cTn id="27" dur="1000"/>
                                        <p:tgtEl>
                                          <p:spTgt spid="357">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367"/>
        <p:cNvGrpSpPr/>
        <p:nvPr/>
      </p:nvGrpSpPr>
      <p:grpSpPr>
        <a:xfrm>
          <a:off x="0" y="0"/>
          <a:ext cx="0" cy="0"/>
          <a:chOff x="0" y="0"/>
          <a:chExt cx="0" cy="0"/>
        </a:xfrm>
      </p:grpSpPr>
      <p:sp>
        <p:nvSpPr>
          <p:cNvPr id="368" name="Google Shape;368;p58"/>
          <p:cNvSpPr txBox="1">
            <a:spLocks noGrp="1"/>
          </p:cNvSpPr>
          <p:nvPr>
            <p:ph type="title"/>
          </p:nvPr>
        </p:nvSpPr>
        <p:spPr>
          <a:xfrm>
            <a:off x="677333" y="609600"/>
            <a:ext cx="8596800" cy="1320800"/>
          </a:xfrm>
          <a:prstGeom prst="rect">
            <a:avLst/>
          </a:prstGeom>
        </p:spPr>
        <p:txBody>
          <a:bodyPr spcFirstLastPara="1" wrap="square" lIns="91433" tIns="45700" rIns="91433" bIns="45700" anchor="t" anchorCtr="0">
            <a:noAutofit/>
          </a:bodyPr>
          <a:lstStyle/>
          <a:p>
            <a:r>
              <a:rPr lang="en"/>
              <a:t>Climate issues: does philosophy have a diversity problem?</a:t>
            </a:r>
            <a:endParaRPr/>
          </a:p>
        </p:txBody>
      </p:sp>
      <p:sp>
        <p:nvSpPr>
          <p:cNvPr id="369" name="Google Shape;369;p58"/>
          <p:cNvSpPr txBox="1">
            <a:spLocks noGrp="1"/>
          </p:cNvSpPr>
          <p:nvPr>
            <p:ph type="body" idx="1"/>
          </p:nvPr>
        </p:nvSpPr>
        <p:spPr>
          <a:xfrm>
            <a:off x="677333" y="2160589"/>
            <a:ext cx="8596800" cy="3880800"/>
          </a:xfrm>
          <a:prstGeom prst="rect">
            <a:avLst/>
          </a:prstGeom>
        </p:spPr>
        <p:txBody>
          <a:bodyPr spcFirstLastPara="1" wrap="square" lIns="91433" tIns="45700" rIns="91433" bIns="45700" anchor="t" anchorCtr="0">
            <a:noAutofit/>
          </a:bodyPr>
          <a:lstStyle/>
          <a:p>
            <a:pPr marL="0" indent="0">
              <a:spcBef>
                <a:spcPts val="1067"/>
              </a:spcBef>
              <a:buNone/>
            </a:pPr>
            <a:r>
              <a:rPr lang="en" u="sng">
                <a:solidFill>
                  <a:schemeClr val="hlink"/>
                </a:solidFill>
                <a:hlinkClick r:id="rId3"/>
              </a:rPr>
              <a:t>Does philosophy really have a diversity problem?</a:t>
            </a:r>
            <a:endParaRPr/>
          </a:p>
          <a:p>
            <a:pPr marL="0" indent="0">
              <a:spcBef>
                <a:spcPts val="1067"/>
              </a:spcBef>
              <a:buNone/>
            </a:pPr>
            <a:endParaRPr/>
          </a:p>
          <a:p>
            <a:pPr marL="0" indent="0">
              <a:spcBef>
                <a:spcPts val="1067"/>
              </a:spcBef>
              <a:buNone/>
            </a:pPr>
            <a:r>
              <a:rPr lang="en"/>
              <a:t>My first gen experience…</a:t>
            </a:r>
            <a:endParaRPr/>
          </a:p>
          <a:p>
            <a:pPr marL="609585" indent="-397923">
              <a:spcBef>
                <a:spcPts val="1067"/>
              </a:spcBef>
              <a:buSzPts val="1100"/>
              <a:buChar char="-"/>
            </a:pPr>
            <a:r>
              <a:rPr lang="en"/>
              <a:t>I wish someone told me these things… :( </a:t>
            </a:r>
            <a:endParaRPr/>
          </a:p>
        </p:txBody>
      </p:sp>
    </p:spTree>
    <p:extLst>
      <p:ext uri="{BB962C8B-B14F-4D97-AF65-F5344CB8AC3E}">
        <p14:creationId xmlns:p14="http://schemas.microsoft.com/office/powerpoint/2010/main" val="13128892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69">
                                            <p:txEl>
                                              <p:pRg st="0" end="0"/>
                                            </p:txEl>
                                          </p:spTgt>
                                        </p:tgtEl>
                                        <p:attrNameLst>
                                          <p:attrName>style.visibility</p:attrName>
                                        </p:attrNameLst>
                                      </p:cBhvr>
                                      <p:to>
                                        <p:strVal val="visible"/>
                                      </p:to>
                                    </p:set>
                                    <p:animEffect transition="in" filter="fade">
                                      <p:cBhvr>
                                        <p:cTn id="7" dur="1000"/>
                                        <p:tgtEl>
                                          <p:spTgt spid="36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69">
                                            <p:txEl>
                                              <p:pRg st="2" end="2"/>
                                            </p:txEl>
                                          </p:spTgt>
                                        </p:tgtEl>
                                        <p:attrNameLst>
                                          <p:attrName>style.visibility</p:attrName>
                                        </p:attrNameLst>
                                      </p:cBhvr>
                                      <p:to>
                                        <p:strVal val="visible"/>
                                      </p:to>
                                    </p:set>
                                    <p:animEffect transition="in" filter="fade">
                                      <p:cBhvr>
                                        <p:cTn id="12" dur="1000"/>
                                        <p:tgtEl>
                                          <p:spTgt spid="369">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69">
                                            <p:txEl>
                                              <p:pRg st="3" end="3"/>
                                            </p:txEl>
                                          </p:spTgt>
                                        </p:tgtEl>
                                        <p:attrNameLst>
                                          <p:attrName>style.visibility</p:attrName>
                                        </p:attrNameLst>
                                      </p:cBhvr>
                                      <p:to>
                                        <p:strVal val="visible"/>
                                      </p:to>
                                    </p:set>
                                    <p:animEffect transition="in" filter="fade">
                                      <p:cBhvr>
                                        <p:cTn id="17" dur="1000"/>
                                        <p:tgtEl>
                                          <p:spTgt spid="36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373"/>
        <p:cNvGrpSpPr/>
        <p:nvPr/>
      </p:nvGrpSpPr>
      <p:grpSpPr>
        <a:xfrm>
          <a:off x="0" y="0"/>
          <a:ext cx="0" cy="0"/>
          <a:chOff x="0" y="0"/>
          <a:chExt cx="0" cy="0"/>
        </a:xfrm>
      </p:grpSpPr>
      <p:sp>
        <p:nvSpPr>
          <p:cNvPr id="374" name="Google Shape;374;p59"/>
          <p:cNvSpPr txBox="1">
            <a:spLocks noGrp="1"/>
          </p:cNvSpPr>
          <p:nvPr>
            <p:ph type="title"/>
          </p:nvPr>
        </p:nvSpPr>
        <p:spPr>
          <a:xfrm>
            <a:off x="677333" y="609600"/>
            <a:ext cx="8596800" cy="839200"/>
          </a:xfrm>
          <a:prstGeom prst="rect">
            <a:avLst/>
          </a:prstGeom>
        </p:spPr>
        <p:txBody>
          <a:bodyPr spcFirstLastPara="1" wrap="square" lIns="91433" tIns="45700" rIns="91433" bIns="45700" anchor="t" anchorCtr="0">
            <a:noAutofit/>
          </a:bodyPr>
          <a:lstStyle/>
          <a:p>
            <a:r>
              <a:rPr lang="en"/>
              <a:t>Mental health and academia</a:t>
            </a:r>
            <a:endParaRPr/>
          </a:p>
        </p:txBody>
      </p:sp>
      <p:sp>
        <p:nvSpPr>
          <p:cNvPr id="375" name="Google Shape;375;p59"/>
          <p:cNvSpPr txBox="1">
            <a:spLocks noGrp="1"/>
          </p:cNvSpPr>
          <p:nvPr>
            <p:ph type="body" idx="1"/>
          </p:nvPr>
        </p:nvSpPr>
        <p:spPr>
          <a:xfrm>
            <a:off x="677333" y="1448803"/>
            <a:ext cx="8596800" cy="4592800"/>
          </a:xfrm>
          <a:prstGeom prst="rect">
            <a:avLst/>
          </a:prstGeom>
        </p:spPr>
        <p:txBody>
          <a:bodyPr spcFirstLastPara="1" wrap="square" lIns="91433" tIns="45700" rIns="91433" bIns="45700" anchor="t" anchorCtr="0">
            <a:noAutofit/>
          </a:bodyPr>
          <a:lstStyle/>
          <a:p>
            <a:pPr marL="609585" indent="-397923">
              <a:spcBef>
                <a:spcPts val="1067"/>
              </a:spcBef>
              <a:buSzPts val="1100"/>
            </a:pPr>
            <a:r>
              <a:rPr lang="en"/>
              <a:t>Irregular daily life</a:t>
            </a:r>
            <a:endParaRPr/>
          </a:p>
          <a:p>
            <a:pPr marL="0" indent="0">
              <a:spcBef>
                <a:spcPts val="1067"/>
              </a:spcBef>
              <a:buNone/>
            </a:pPr>
            <a:endParaRPr/>
          </a:p>
          <a:p>
            <a:pPr marL="609585" indent="-397923">
              <a:spcBef>
                <a:spcPts val="1067"/>
              </a:spcBef>
              <a:buSzPts val="1100"/>
            </a:pPr>
            <a:r>
              <a:rPr lang="en"/>
              <a:t>Academic stress</a:t>
            </a:r>
            <a:endParaRPr/>
          </a:p>
          <a:p>
            <a:pPr marL="0" indent="0">
              <a:spcBef>
                <a:spcPts val="1067"/>
              </a:spcBef>
              <a:buNone/>
            </a:pPr>
            <a:endParaRPr/>
          </a:p>
          <a:p>
            <a:pPr marL="609585" indent="-397923">
              <a:spcBef>
                <a:spcPts val="1067"/>
              </a:spcBef>
              <a:buSzPts val="1100"/>
            </a:pPr>
            <a:r>
              <a:rPr lang="en"/>
              <a:t>Imposter Syndrome</a:t>
            </a:r>
            <a:endParaRPr/>
          </a:p>
          <a:p>
            <a:pPr marL="0" indent="0">
              <a:spcBef>
                <a:spcPts val="1067"/>
              </a:spcBef>
              <a:buNone/>
            </a:pPr>
            <a:endParaRPr/>
          </a:p>
          <a:p>
            <a:pPr marL="609585" indent="-397923">
              <a:spcBef>
                <a:spcPts val="1067"/>
              </a:spcBef>
              <a:buSzPts val="1100"/>
            </a:pPr>
            <a:r>
              <a:rPr lang="en"/>
              <a:t>Rejection, rejection, rejection (or no comment)</a:t>
            </a:r>
            <a:endParaRPr/>
          </a:p>
        </p:txBody>
      </p:sp>
    </p:spTree>
    <p:extLst>
      <p:ext uri="{BB962C8B-B14F-4D97-AF65-F5344CB8AC3E}">
        <p14:creationId xmlns:p14="http://schemas.microsoft.com/office/powerpoint/2010/main" val="39022353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75">
                                            <p:txEl>
                                              <p:pRg st="0" end="0"/>
                                            </p:txEl>
                                          </p:spTgt>
                                        </p:tgtEl>
                                        <p:attrNameLst>
                                          <p:attrName>style.visibility</p:attrName>
                                        </p:attrNameLst>
                                      </p:cBhvr>
                                      <p:to>
                                        <p:strVal val="visible"/>
                                      </p:to>
                                    </p:set>
                                    <p:animEffect transition="in" filter="fade">
                                      <p:cBhvr>
                                        <p:cTn id="7" dur="1000"/>
                                        <p:tgtEl>
                                          <p:spTgt spid="37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75">
                                            <p:txEl>
                                              <p:pRg st="2" end="2"/>
                                            </p:txEl>
                                          </p:spTgt>
                                        </p:tgtEl>
                                        <p:attrNameLst>
                                          <p:attrName>style.visibility</p:attrName>
                                        </p:attrNameLst>
                                      </p:cBhvr>
                                      <p:to>
                                        <p:strVal val="visible"/>
                                      </p:to>
                                    </p:set>
                                    <p:animEffect transition="in" filter="fade">
                                      <p:cBhvr>
                                        <p:cTn id="12" dur="1000"/>
                                        <p:tgtEl>
                                          <p:spTgt spid="375">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75">
                                            <p:txEl>
                                              <p:pRg st="4" end="4"/>
                                            </p:txEl>
                                          </p:spTgt>
                                        </p:tgtEl>
                                        <p:attrNameLst>
                                          <p:attrName>style.visibility</p:attrName>
                                        </p:attrNameLst>
                                      </p:cBhvr>
                                      <p:to>
                                        <p:strVal val="visible"/>
                                      </p:to>
                                    </p:set>
                                    <p:animEffect transition="in" filter="fade">
                                      <p:cBhvr>
                                        <p:cTn id="17" dur="1000"/>
                                        <p:tgtEl>
                                          <p:spTgt spid="375">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75">
                                            <p:txEl>
                                              <p:pRg st="6" end="6"/>
                                            </p:txEl>
                                          </p:spTgt>
                                        </p:tgtEl>
                                        <p:attrNameLst>
                                          <p:attrName>style.visibility</p:attrName>
                                        </p:attrNameLst>
                                      </p:cBhvr>
                                      <p:to>
                                        <p:strVal val="visible"/>
                                      </p:to>
                                    </p:set>
                                    <p:animEffect transition="in" filter="fade">
                                      <p:cBhvr>
                                        <p:cTn id="22" dur="1000"/>
                                        <p:tgtEl>
                                          <p:spTgt spid="37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Facet">
  <a:themeElements>
    <a:clrScheme name="Facet">
      <a:dk1>
        <a:srgbClr val="000000"/>
      </a:dk1>
      <a:lt1>
        <a:srgbClr val="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TotalTime>
  <Words>2056</Words>
  <Application>Microsoft Office PowerPoint</Application>
  <PresentationFormat>Widescreen</PresentationFormat>
  <Paragraphs>196</Paragraphs>
  <Slides>26</Slides>
  <Notes>25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26</vt:i4>
      </vt:variant>
    </vt:vector>
  </HeadingPairs>
  <TitlesOfParts>
    <vt:vector size="31" baseType="lpstr">
      <vt:lpstr>Noto Sans Symbols</vt:lpstr>
      <vt:lpstr>Arial</vt:lpstr>
      <vt:lpstr>Calibri</vt:lpstr>
      <vt:lpstr>Trebuchet MS</vt:lpstr>
      <vt:lpstr>Facet</vt:lpstr>
      <vt:lpstr>What it takes to get through grad school</vt:lpstr>
      <vt:lpstr>The Financial Package</vt:lpstr>
      <vt:lpstr>The Financial Package</vt:lpstr>
      <vt:lpstr>A Financial package usually has the following components...</vt:lpstr>
      <vt:lpstr>Your financial support package is your contract with the university. During the time period specified on the financial support letter, the university has to abide by the terms on the package. </vt:lpstr>
      <vt:lpstr>Length of guaranteed support</vt:lpstr>
      <vt:lpstr>Types of support</vt:lpstr>
      <vt:lpstr>A combination of support</vt:lpstr>
      <vt:lpstr>How much you’re getting paid</vt:lpstr>
      <vt:lpstr>Tuition Remission and out-of-pocket fees</vt:lpstr>
      <vt:lpstr>Non-resident tuition at public universities</vt:lpstr>
      <vt:lpstr>Health Insurance</vt:lpstr>
      <vt:lpstr>On campus housing guarantee</vt:lpstr>
      <vt:lpstr>Summer Support and Travel Support</vt:lpstr>
      <vt:lpstr>Extra Fellowship Support</vt:lpstr>
      <vt:lpstr>Some tips when you compare offers</vt:lpstr>
      <vt:lpstr>Offer Negotiation</vt:lpstr>
      <vt:lpstr>Questions?</vt:lpstr>
      <vt:lpstr>PhD Timeline</vt:lpstr>
      <vt:lpstr>PhD Timeline</vt:lpstr>
      <vt:lpstr>Three to four year PhD</vt:lpstr>
      <vt:lpstr>Five year or more PhD</vt:lpstr>
      <vt:lpstr>Part-time PhD</vt:lpstr>
      <vt:lpstr>In general, 5 year long PhDs have a better chance of a job than 3 year long PhDs...</vt:lpstr>
      <vt:lpstr>Climate issues: does philosophy have a diversity problem?</vt:lpstr>
      <vt:lpstr>Mental health and academia</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What it takes to get through grad school</dc:title>
  <dc:creator>Kino Zhao</dc:creator>
  <cp:lastModifiedBy>Kino Zhao</cp:lastModifiedBy>
  <cp:revision>3</cp:revision>
  <dcterms:created xsi:type="dcterms:W3CDTF">2019-09-07T19:53:42Z</dcterms:created>
  <dcterms:modified xsi:type="dcterms:W3CDTF">2019-09-28T03:07:21Z</dcterms:modified>
</cp:coreProperties>
</file>